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embeddedFontLst>
    <p:embeddedFont>
      <p:font typeface="Tahoma" pitchFamily="34" charset="0"/>
      <p:regular r:id="rId32"/>
      <p:bold r:id="rId33"/>
    </p:embeddedFont>
    <p:embeddedFont>
      <p:font typeface="Trebuchet MS" pitchFamily="34" charset="0"/>
      <p:regular r:id="rId34"/>
      <p:bold r:id="rId35"/>
      <p:italic r:id="rId36"/>
      <p:boldItalic r:id="rId37"/>
    </p:embeddedFont>
    <p:embeddedFont>
      <p:font typeface="Calibri"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35" name="Shape 2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41" name="Shape 2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53" name="Shape 2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65" name="Shape 2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71" name="Shape 2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Diapositiva de título">
    <p:bg>
      <p:bgPr>
        <a:gradFill>
          <a:gsLst>
            <a:gs pos="0">
              <a:schemeClr val="lt1"/>
            </a:gs>
            <a:gs pos="100000">
              <a:srgbClr val="9E9E9E"/>
            </a:gs>
          </a:gsLst>
          <a:path path="circle">
            <a:fillToRect/>
          </a:path>
          <a:tileRect/>
        </a:gradFill>
        <a:effectLst/>
      </p:bgPr>
    </p:bg>
    <p:spTree>
      <p:nvGrpSpPr>
        <p:cNvPr id="1" name="Shape 16"/>
        <p:cNvGrpSpPr/>
        <p:nvPr/>
      </p:nvGrpSpPr>
      <p:grpSpPr>
        <a:xfrm>
          <a:off x="0" y="0"/>
          <a:ext cx="0" cy="0"/>
          <a:chOff x="0" y="0"/>
          <a:chExt cx="0" cy="0"/>
        </a:xfrm>
      </p:grpSpPr>
      <p:sp>
        <p:nvSpPr>
          <p:cNvPr id="17" name="Shape 17"/>
          <p:cNvSpPr/>
          <p:nvPr/>
        </p:nvSpPr>
        <p:spPr>
          <a:xfrm flipH="1">
            <a:off x="2667000" y="0"/>
            <a:ext cx="6477000" cy="6858000"/>
          </a:xfrm>
          <a:prstGeom prst="rect">
            <a:avLst/>
          </a:prstGeom>
          <a:blipFill rotWithShape="1">
            <a:blip r:embed="rId2">
              <a:alphaModFix amt="43000"/>
            </a:blip>
            <a:tile tx="0" ty="0" sx="50000" sy="5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cxnSp>
        <p:nvCxnSpPr>
          <p:cNvPr id="18" name="Shape 18"/>
          <p:cNvCxnSpPr/>
          <p:nvPr/>
        </p:nvCxnSpPr>
        <p:spPr>
          <a:xfrm rot="-5400000">
            <a:off x="-762000" y="3429000"/>
            <a:ext cx="6858000" cy="0"/>
          </a:xfrm>
          <a:prstGeom prst="straightConnector1">
            <a:avLst/>
          </a:prstGeom>
          <a:noFill/>
          <a:ln w="11425" cap="flat" cmpd="sng">
            <a:solidFill>
              <a:srgbClr val="F9F9F9"/>
            </a:solidFill>
            <a:prstDash val="solid"/>
            <a:miter lim="800000"/>
            <a:headEnd type="none" w="med" len="med"/>
            <a:tailEnd type="none" w="med" len="med"/>
          </a:ln>
        </p:spPr>
      </p:cxnSp>
      <p:sp>
        <p:nvSpPr>
          <p:cNvPr id="19" name="Shape 19"/>
          <p:cNvSpPr txBox="1">
            <a:spLocks noGrp="1"/>
          </p:cNvSpPr>
          <p:nvPr>
            <p:ph type="ctrTitle"/>
          </p:nvPr>
        </p:nvSpPr>
        <p:spPr>
          <a:xfrm>
            <a:off x="3366868" y="533400"/>
            <a:ext cx="5105400" cy="2868168"/>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Clr>
                <a:srgbClr val="FEF7F0"/>
              </a:buClr>
              <a:buSzPts val="4200"/>
              <a:buFont typeface="Trebuchet MS"/>
              <a:buNone/>
              <a:defRPr sz="4200" b="1" i="0" u="none" strike="noStrike" cap="none">
                <a:solidFill>
                  <a:srgbClr val="FEF7F0"/>
                </a:solidFill>
                <a:latin typeface="Trebuchet MS"/>
                <a:ea typeface="Trebuchet MS"/>
                <a:cs typeface="Trebuchet MS"/>
                <a:sym typeface="Trebuchet MS"/>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0" name="Shape 20"/>
          <p:cNvSpPr txBox="1">
            <a:spLocks noGrp="1"/>
          </p:cNvSpPr>
          <p:nvPr>
            <p:ph type="subTitle" idx="1"/>
          </p:nvPr>
        </p:nvSpPr>
        <p:spPr>
          <a:xfrm>
            <a:off x="3354442" y="3539864"/>
            <a:ext cx="5114778" cy="1101248"/>
          </a:xfrm>
          <a:prstGeom prst="rect">
            <a:avLst/>
          </a:prstGeom>
          <a:noFill/>
          <a:ln>
            <a:noFill/>
          </a:ln>
        </p:spPr>
        <p:txBody>
          <a:bodyPr spcFirstLastPara="1" wrap="square" lIns="91425" tIns="91425" rIns="91425" bIns="91425" anchor="t" anchorCtr="0"/>
          <a:lstStyle>
            <a:lvl1pPr marL="0" marR="0" lvl="0" indent="0" algn="r" rtl="0">
              <a:spcBef>
                <a:spcPts val="600"/>
              </a:spcBef>
              <a:spcAft>
                <a:spcPts val="0"/>
              </a:spcAft>
              <a:buClr>
                <a:schemeClr val="dk2"/>
              </a:buClr>
              <a:buSzPts val="1606"/>
              <a:buFont typeface="Noto Sans Symbols"/>
              <a:buNone/>
              <a:defRPr sz="2200" b="0" i="0" u="none" strike="noStrike" cap="none">
                <a:solidFill>
                  <a:srgbClr val="FFFFFF"/>
                </a:solidFill>
                <a:latin typeface="Trebuchet MS"/>
                <a:ea typeface="Trebuchet MS"/>
                <a:cs typeface="Trebuchet MS"/>
                <a:sym typeface="Trebuchet MS"/>
              </a:defRPr>
            </a:lvl1pPr>
            <a:lvl2pPr marL="457200" marR="0" lvl="1" indent="0" algn="ctr" rtl="0">
              <a:spcBef>
                <a:spcPts val="500"/>
              </a:spcBef>
              <a:spcAft>
                <a:spcPts val="0"/>
              </a:spcAft>
              <a:buClr>
                <a:schemeClr val="accent4"/>
              </a:buClr>
              <a:buSzPts val="1840"/>
              <a:buFont typeface="Noto Sans Symbols"/>
              <a:buNone/>
              <a:defRPr sz="2300" b="0" i="0" u="none" strike="noStrike" cap="none">
                <a:solidFill>
                  <a:srgbClr val="6C6C6C"/>
                </a:solidFill>
                <a:latin typeface="Trebuchet MS"/>
                <a:ea typeface="Trebuchet MS"/>
                <a:cs typeface="Trebuchet MS"/>
                <a:sym typeface="Trebuchet MS"/>
              </a:defRPr>
            </a:lvl2pPr>
            <a:lvl3pPr marL="914400" marR="0" lvl="2" indent="0" algn="ctr" rtl="0">
              <a:spcBef>
                <a:spcPts val="400"/>
              </a:spcBef>
              <a:spcAft>
                <a:spcPts val="0"/>
              </a:spcAft>
              <a:buClr>
                <a:schemeClr val="accent4"/>
              </a:buClr>
              <a:buSzPts val="1200"/>
              <a:buFont typeface="Noto Sans Symbols"/>
              <a:buNone/>
              <a:defRPr sz="2000" b="0" i="0" u="none" strike="noStrike" cap="none">
                <a:solidFill>
                  <a:schemeClr val="dk1"/>
                </a:solidFill>
                <a:latin typeface="Trebuchet MS"/>
                <a:ea typeface="Trebuchet MS"/>
                <a:cs typeface="Trebuchet MS"/>
                <a:sym typeface="Trebuchet MS"/>
              </a:defRPr>
            </a:lvl3pPr>
            <a:lvl4pPr marL="1371600" marR="0" lvl="3" indent="0" algn="ctr" rtl="0">
              <a:spcBef>
                <a:spcPts val="400"/>
              </a:spcBef>
              <a:spcAft>
                <a:spcPts val="0"/>
              </a:spcAft>
              <a:buClr>
                <a:schemeClr val="accent4"/>
              </a:buClr>
              <a:buSzPts val="1600"/>
              <a:buFont typeface="Noto Sans Symbols"/>
              <a:buNone/>
              <a:defRPr sz="2000" b="0" i="0" u="none" strike="noStrike" cap="none">
                <a:solidFill>
                  <a:srgbClr val="6C6C6C"/>
                </a:solidFill>
                <a:latin typeface="Trebuchet MS"/>
                <a:ea typeface="Trebuchet MS"/>
                <a:cs typeface="Trebuchet MS"/>
                <a:sym typeface="Trebuchet MS"/>
              </a:defRPr>
            </a:lvl4pPr>
            <a:lvl5pPr marL="1828800" marR="0" lvl="4" indent="0" algn="ctr" rtl="0">
              <a:spcBef>
                <a:spcPts val="400"/>
              </a:spcBef>
              <a:spcAft>
                <a:spcPts val="0"/>
              </a:spcAft>
              <a:buClr>
                <a:schemeClr val="accent4"/>
              </a:buClr>
              <a:buSzPts val="1260"/>
              <a:buFont typeface="Noto Sans Symbols"/>
              <a:buNone/>
              <a:defRPr sz="1800" b="0" i="0" u="none" strike="noStrike" cap="none">
                <a:solidFill>
                  <a:schemeClr val="dk1"/>
                </a:solidFill>
                <a:latin typeface="Trebuchet MS"/>
                <a:ea typeface="Trebuchet MS"/>
                <a:cs typeface="Trebuchet MS"/>
                <a:sym typeface="Trebuchet MS"/>
              </a:defRPr>
            </a:lvl5pPr>
            <a:lvl6pPr marL="2286000" marR="0" lvl="5" indent="0" algn="ctr" rtl="0">
              <a:spcBef>
                <a:spcPts val="400"/>
              </a:spcBef>
              <a:spcAft>
                <a:spcPts val="0"/>
              </a:spcAft>
              <a:buClr>
                <a:schemeClr val="accent4"/>
              </a:buClr>
              <a:buSzPts val="1440"/>
              <a:buFont typeface="Noto Sans Symbols"/>
              <a:buNone/>
              <a:defRPr sz="1800" b="0" i="0" u="none" strike="noStrike" cap="none">
                <a:solidFill>
                  <a:srgbClr val="6C6C6C"/>
                </a:solidFill>
                <a:latin typeface="Trebuchet MS"/>
                <a:ea typeface="Trebuchet MS"/>
                <a:cs typeface="Trebuchet MS"/>
                <a:sym typeface="Trebuchet MS"/>
              </a:defRPr>
            </a:lvl6pPr>
            <a:lvl7pPr marL="2743200" marR="0" lvl="6" indent="0" algn="ctr" rtl="0">
              <a:spcBef>
                <a:spcPts val="320"/>
              </a:spcBef>
              <a:spcAft>
                <a:spcPts val="0"/>
              </a:spcAft>
              <a:buClr>
                <a:schemeClr val="accent4"/>
              </a:buClr>
              <a:buSzPts val="1280"/>
              <a:buFont typeface="Noto Sans Symbols"/>
              <a:buNone/>
              <a:defRPr sz="1600" b="0" i="0" u="none" strike="noStrike" cap="none">
                <a:solidFill>
                  <a:schemeClr val="dk1"/>
                </a:solidFill>
                <a:latin typeface="Trebuchet MS"/>
                <a:ea typeface="Trebuchet MS"/>
                <a:cs typeface="Trebuchet MS"/>
                <a:sym typeface="Trebuchet MS"/>
              </a:defRPr>
            </a:lvl7pPr>
            <a:lvl8pPr marL="3200400" marR="0" lvl="7" indent="0" algn="ctr" rtl="0">
              <a:spcBef>
                <a:spcPts val="300"/>
              </a:spcBef>
              <a:spcAft>
                <a:spcPts val="0"/>
              </a:spcAft>
              <a:buClr>
                <a:schemeClr val="accent4"/>
              </a:buClr>
              <a:buSzPts val="1600"/>
              <a:buFont typeface="Trebuchet MS"/>
              <a:buNone/>
              <a:defRPr sz="1600" b="0" i="0" u="none" strike="noStrike" cap="none">
                <a:solidFill>
                  <a:srgbClr val="6C6C6C"/>
                </a:solidFill>
                <a:latin typeface="Trebuchet MS"/>
                <a:ea typeface="Trebuchet MS"/>
                <a:cs typeface="Trebuchet MS"/>
                <a:sym typeface="Trebuchet MS"/>
              </a:defRPr>
            </a:lvl8pPr>
            <a:lvl9pPr marL="3657600" marR="0" lvl="8" indent="0" algn="ctr" rtl="0">
              <a:spcBef>
                <a:spcPts val="280"/>
              </a:spcBef>
              <a:spcAft>
                <a:spcPts val="0"/>
              </a:spcAft>
              <a:buClr>
                <a:schemeClr val="accent4"/>
              </a:buClr>
              <a:buSzPts val="1400"/>
              <a:buFont typeface="Noto Sans Symbols"/>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21" name="Shape 21"/>
          <p:cNvSpPr txBox="1">
            <a:spLocks noGrp="1"/>
          </p:cNvSpPr>
          <p:nvPr>
            <p:ph type="dt" idx="10"/>
          </p:nvPr>
        </p:nvSpPr>
        <p:spPr>
          <a:xfrm>
            <a:off x="5871224" y="6557946"/>
            <a:ext cx="2002464" cy="226902"/>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000" b="0" i="0" u="none" strike="noStrike" cap="none">
                <a:solidFill>
                  <a:srgbClr val="FFFFFF"/>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2" name="Shape 22"/>
          <p:cNvSpPr txBox="1">
            <a:spLocks noGrp="1"/>
          </p:cNvSpPr>
          <p:nvPr>
            <p:ph type="ftr" idx="11"/>
          </p:nvPr>
        </p:nvSpPr>
        <p:spPr>
          <a:xfrm>
            <a:off x="2819400" y="6557946"/>
            <a:ext cx="2927722" cy="228600"/>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SzPts val="1400"/>
              <a:buNone/>
              <a:defRPr sz="1000" b="0" i="0" u="none" strike="noStrike" cap="none">
                <a:solidFill>
                  <a:srgbClr val="FFFFFF"/>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3" name="Shape 23"/>
          <p:cNvSpPr txBox="1">
            <a:spLocks noGrp="1"/>
          </p:cNvSpPr>
          <p:nvPr>
            <p:ph type="sldNum" idx="12"/>
          </p:nvPr>
        </p:nvSpPr>
        <p:spPr>
          <a:xfrm>
            <a:off x="7880884" y="6556248"/>
            <a:ext cx="588336" cy="2286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s-ES" sz="1100" b="0" i="0" u="none" strike="noStrike" cap="none">
                <a:solidFill>
                  <a:srgbClr val="FFFFFF"/>
                </a:solidFill>
                <a:latin typeface="Trebuchet MS"/>
                <a:ea typeface="Trebuchet MS"/>
                <a:cs typeface="Trebuchet MS"/>
                <a:sym typeface="Trebuchet MS"/>
              </a:rPr>
              <a:pPr marL="0" marR="0" lvl="0" indent="0" algn="r" rtl="0">
                <a:spcBef>
                  <a:spcPts val="0"/>
                </a:spcBef>
                <a:spcAft>
                  <a:spcPts val="0"/>
                </a:spcAft>
                <a:buNone/>
              </a:pPr>
              <a:t>‹Nº›</a:t>
            </a:fld>
            <a:endParaRPr sz="1100" b="0" i="0" u="none" strike="noStrike" cap="none">
              <a:solidFill>
                <a:srgbClr val="FFFFFF"/>
              </a:solidFill>
              <a:latin typeface="Trebuchet MS"/>
              <a:ea typeface="Trebuchet MS"/>
              <a:cs typeface="Trebuchet MS"/>
              <a:sym typeface="Trebuchet MS"/>
            </a:endParaRPr>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cSld name="Imagen con título">
    <p:bg>
      <p:bgPr>
        <a:gradFill>
          <a:gsLst>
            <a:gs pos="0">
              <a:srgbClr val="E965C8"/>
            </a:gs>
            <a:gs pos="100000">
              <a:srgbClr val="80136A"/>
            </a:gs>
          </a:gsLst>
          <a:path path="circle">
            <a:fillToRect/>
          </a:path>
          <a:tileRect/>
        </a:gradFill>
        <a:effectLst/>
      </p:bgPr>
    </p:bg>
    <p:spTree>
      <p:nvGrpSpPr>
        <p:cNvPr id="1" name="Shape 74"/>
        <p:cNvGrpSpPr/>
        <p:nvPr/>
      </p:nvGrpSpPr>
      <p:grpSpPr>
        <a:xfrm>
          <a:off x="0" y="0"/>
          <a:ext cx="0" cy="0"/>
          <a:chOff x="0" y="0"/>
          <a:chExt cx="0" cy="0"/>
        </a:xfrm>
      </p:grpSpPr>
      <p:sp>
        <p:nvSpPr>
          <p:cNvPr id="75" name="Shape 75"/>
          <p:cNvSpPr/>
          <p:nvPr/>
        </p:nvSpPr>
        <p:spPr>
          <a:xfrm rot="-360000">
            <a:off x="597968" y="1004668"/>
            <a:ext cx="4319527" cy="4312573"/>
          </a:xfrm>
          <a:prstGeom prst="rect">
            <a:avLst/>
          </a:prstGeom>
          <a:solidFill>
            <a:srgbClr val="FAFAFA"/>
          </a:solidFill>
          <a:ln w="9525" cap="rnd" cmpd="sng">
            <a:solidFill>
              <a:srgbClr val="EAEAEA"/>
            </a:solidFill>
            <a:prstDash val="solid"/>
            <a:round/>
            <a:headEnd type="none" w="med" len="med"/>
            <a:tailEnd type="none" w="med" len="med"/>
          </a:ln>
          <a:effectLst>
            <a:outerShdw blurRad="25000" dist="127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76" name="Shape 76"/>
          <p:cNvSpPr/>
          <p:nvPr/>
        </p:nvSpPr>
        <p:spPr>
          <a:xfrm rot="-180000">
            <a:off x="596706" y="998816"/>
            <a:ext cx="4319527" cy="4312573"/>
          </a:xfrm>
          <a:prstGeom prst="rect">
            <a:avLst/>
          </a:prstGeom>
          <a:solidFill>
            <a:srgbClr val="FAFAFA"/>
          </a:solidFill>
          <a:ln w="9525" cap="rnd" cmpd="sng">
            <a:solidFill>
              <a:srgbClr val="EAEAEA"/>
            </a:solidFill>
            <a:prstDash val="solid"/>
            <a:round/>
            <a:headEnd type="none" w="med" len="med"/>
            <a:tailEnd type="none" w="med" len="med"/>
          </a:ln>
          <a:effectLst>
            <a:outerShdw blurRad="28000" dist="12700" dir="54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77" name="Shape 77"/>
          <p:cNvSpPr txBox="1">
            <a:spLocks noGrp="1"/>
          </p:cNvSpPr>
          <p:nvPr>
            <p:ph type="title"/>
          </p:nvPr>
        </p:nvSpPr>
        <p:spPr>
          <a:xfrm>
            <a:off x="5389098" y="1143000"/>
            <a:ext cx="3429000" cy="20574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rgbClr val="FEF7F0"/>
              </a:buClr>
              <a:buSzPts val="3000"/>
              <a:buFont typeface="Trebuchet MS"/>
              <a:buNone/>
              <a:defRPr sz="3000" b="1" i="0" u="none" strike="noStrike" cap="none">
                <a:solidFill>
                  <a:srgbClr val="FEF7F0"/>
                </a:solidFill>
                <a:latin typeface="Trebuchet MS"/>
                <a:ea typeface="Trebuchet MS"/>
                <a:cs typeface="Trebuchet MS"/>
                <a:sym typeface="Trebuchet MS"/>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8" name="Shape 78"/>
          <p:cNvSpPr txBox="1">
            <a:spLocks noGrp="1"/>
          </p:cNvSpPr>
          <p:nvPr>
            <p:ph type="body" idx="1"/>
          </p:nvPr>
        </p:nvSpPr>
        <p:spPr>
          <a:xfrm>
            <a:off x="5389098" y="3283634"/>
            <a:ext cx="3429000" cy="192024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lt2"/>
              </a:buClr>
              <a:buSzPts val="1022"/>
              <a:buFont typeface="Noto Sans Symbols"/>
              <a:buNone/>
              <a:defRPr sz="1400" b="0" i="0" u="none" strike="noStrike" cap="none">
                <a:solidFill>
                  <a:schemeClr val="lt1"/>
                </a:solidFill>
                <a:latin typeface="Trebuchet MS"/>
                <a:ea typeface="Trebuchet MS"/>
                <a:cs typeface="Trebuchet MS"/>
                <a:sym typeface="Trebuchet MS"/>
              </a:defRPr>
            </a:lvl1pPr>
            <a:lvl2pPr marL="914400" marR="0" lvl="1" indent="-289560" algn="l" rtl="0">
              <a:spcBef>
                <a:spcPts val="500"/>
              </a:spcBef>
              <a:spcAft>
                <a:spcPts val="0"/>
              </a:spcAft>
              <a:buClr>
                <a:schemeClr val="accent4"/>
              </a:buClr>
              <a:buSzPts val="960"/>
              <a:buFont typeface="Noto Sans Symbols"/>
              <a:buChar char="◼"/>
              <a:defRPr sz="1200" b="0" i="0" u="none" strike="noStrike" cap="none">
                <a:solidFill>
                  <a:schemeClr val="lt1"/>
                </a:solidFill>
                <a:latin typeface="Trebuchet MS"/>
                <a:ea typeface="Trebuchet MS"/>
                <a:cs typeface="Trebuchet MS"/>
                <a:sym typeface="Trebuchet MS"/>
              </a:defRPr>
            </a:lvl2pPr>
            <a:lvl3pPr marL="1371600" marR="0" lvl="2" indent="-266700" algn="l" rtl="0">
              <a:spcBef>
                <a:spcPts val="400"/>
              </a:spcBef>
              <a:spcAft>
                <a:spcPts val="0"/>
              </a:spcAft>
              <a:buClr>
                <a:schemeClr val="accent4"/>
              </a:buClr>
              <a:buSzPts val="600"/>
              <a:buFont typeface="Noto Sans Symbols"/>
              <a:buChar char="•"/>
              <a:defRPr sz="1000" b="0" i="0" u="none" strike="noStrike" cap="none">
                <a:solidFill>
                  <a:schemeClr val="lt1"/>
                </a:solidFill>
                <a:latin typeface="Trebuchet MS"/>
                <a:ea typeface="Trebuchet MS"/>
                <a:cs typeface="Trebuchet MS"/>
                <a:sym typeface="Trebuchet MS"/>
              </a:defRPr>
            </a:lvl3pPr>
            <a:lvl4pPr marL="1828800" marR="0" lvl="3" indent="-274319" algn="l" rtl="0">
              <a:spcBef>
                <a:spcPts val="180"/>
              </a:spcBef>
              <a:spcAft>
                <a:spcPts val="0"/>
              </a:spcAft>
              <a:buClr>
                <a:schemeClr val="accent4"/>
              </a:buClr>
              <a:buSzPts val="720"/>
              <a:buFont typeface="Noto Sans Symbols"/>
              <a:buChar char="●"/>
              <a:defRPr sz="900" b="0" i="0" u="none" strike="noStrike" cap="none">
                <a:solidFill>
                  <a:schemeClr val="lt1"/>
                </a:solidFill>
                <a:latin typeface="Trebuchet MS"/>
                <a:ea typeface="Trebuchet MS"/>
                <a:cs typeface="Trebuchet MS"/>
                <a:sym typeface="Trebuchet MS"/>
              </a:defRPr>
            </a:lvl4pPr>
            <a:lvl5pPr marL="2286000" marR="0" lvl="4" indent="-268604" algn="l" rtl="0">
              <a:spcBef>
                <a:spcPts val="400"/>
              </a:spcBef>
              <a:spcAft>
                <a:spcPts val="0"/>
              </a:spcAft>
              <a:buClr>
                <a:schemeClr val="accent4"/>
              </a:buClr>
              <a:buSzPts val="630"/>
              <a:buFont typeface="Noto Sans Symbols"/>
              <a:buChar char="◉"/>
              <a:defRPr sz="900" b="0" i="0" u="none" strike="noStrike" cap="none">
                <a:solidFill>
                  <a:schemeClr val="lt1"/>
                </a:solidFill>
                <a:latin typeface="Trebuchet MS"/>
                <a:ea typeface="Trebuchet MS"/>
                <a:cs typeface="Trebuchet MS"/>
                <a:sym typeface="Trebuchet MS"/>
              </a:defRPr>
            </a:lvl5pPr>
            <a:lvl6pPr marL="2743200" marR="0" lvl="5" indent="-320039" algn="l" rtl="0">
              <a:spcBef>
                <a:spcPts val="400"/>
              </a:spcBef>
              <a:spcAft>
                <a:spcPts val="0"/>
              </a:spcAft>
              <a:buClr>
                <a:schemeClr val="accent4"/>
              </a:buClr>
              <a:buSzPts val="1440"/>
              <a:buFont typeface="Noto Sans Symbols"/>
              <a:buChar char="●"/>
              <a:defRPr sz="1800" b="0" i="0" u="none" strike="noStrike" cap="none">
                <a:solidFill>
                  <a:schemeClr val="lt1"/>
                </a:solidFill>
                <a:latin typeface="Trebuchet MS"/>
                <a:ea typeface="Trebuchet MS"/>
                <a:cs typeface="Trebuchet MS"/>
                <a:sym typeface="Trebuchet MS"/>
              </a:defRPr>
            </a:lvl6pPr>
            <a:lvl7pPr marL="3200400" marR="0" lvl="6" indent="-309879" algn="l" rtl="0">
              <a:spcBef>
                <a:spcPts val="320"/>
              </a:spcBef>
              <a:spcAft>
                <a:spcPts val="0"/>
              </a:spcAft>
              <a:buClr>
                <a:schemeClr val="accent4"/>
              </a:buClr>
              <a:buSzPts val="1280"/>
              <a:buFont typeface="Noto Sans Symbols"/>
              <a:buChar char="◼"/>
              <a:defRPr sz="1600" b="0" i="0" u="none" strike="noStrike" cap="none">
                <a:solidFill>
                  <a:schemeClr val="lt1"/>
                </a:solidFill>
                <a:latin typeface="Trebuchet MS"/>
                <a:ea typeface="Trebuchet MS"/>
                <a:cs typeface="Trebuchet MS"/>
                <a:sym typeface="Trebuchet MS"/>
              </a:defRPr>
            </a:lvl7pPr>
            <a:lvl8pPr marL="3657600" marR="0" lvl="7" indent="-330200" algn="l" rtl="0">
              <a:spcBef>
                <a:spcPts val="300"/>
              </a:spcBef>
              <a:spcAft>
                <a:spcPts val="0"/>
              </a:spcAft>
              <a:buClr>
                <a:schemeClr val="accent4"/>
              </a:buClr>
              <a:buSzPts val="1600"/>
              <a:buFont typeface="Trebuchet MS"/>
              <a:buChar char="•"/>
              <a:defRPr sz="1600" b="0" i="0" u="none" strike="noStrike" cap="none">
                <a:solidFill>
                  <a:schemeClr val="lt1"/>
                </a:solidFill>
                <a:latin typeface="Trebuchet MS"/>
                <a:ea typeface="Trebuchet MS"/>
                <a:cs typeface="Trebuchet MS"/>
                <a:sym typeface="Trebuchet MS"/>
              </a:defRPr>
            </a:lvl8pPr>
            <a:lvl9pPr marL="4114800" marR="0" lvl="8" indent="-317500" algn="l" rtl="0">
              <a:spcBef>
                <a:spcPts val="280"/>
              </a:spcBef>
              <a:spcAft>
                <a:spcPts val="0"/>
              </a:spcAft>
              <a:buClr>
                <a:schemeClr val="accent4"/>
              </a:buClr>
              <a:buSzPts val="1400"/>
              <a:buFont typeface="Noto Sans Symbols"/>
              <a:buChar char="▪"/>
              <a:defRPr sz="1400" b="0" i="0" u="none" strike="noStrike" cap="none">
                <a:solidFill>
                  <a:schemeClr val="lt1"/>
                </a:solidFill>
                <a:latin typeface="Trebuchet MS"/>
                <a:ea typeface="Trebuchet MS"/>
                <a:cs typeface="Trebuchet MS"/>
                <a:sym typeface="Trebuchet MS"/>
              </a:defRPr>
            </a:lvl9pPr>
          </a:lstStyle>
          <a:p>
            <a:endParaRPr/>
          </a:p>
        </p:txBody>
      </p:sp>
      <p:sp>
        <p:nvSpPr>
          <p:cNvPr id="79" name="Shape 79"/>
          <p:cNvSpPr txBox="1">
            <a:spLocks noGrp="1"/>
          </p:cNvSpPr>
          <p:nvPr>
            <p:ph type="dt" idx="10"/>
          </p:nvPr>
        </p:nvSpPr>
        <p:spPr>
          <a:xfrm>
            <a:off x="4245936" y="6557946"/>
            <a:ext cx="2002464" cy="226902"/>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000">
                <a:solidFill>
                  <a:schemeClr val="lt2"/>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80" name="Shape 80"/>
          <p:cNvSpPr txBox="1">
            <a:spLocks noGrp="1"/>
          </p:cNvSpPr>
          <p:nvPr>
            <p:ph type="ftr" idx="11"/>
          </p:nvPr>
        </p:nvSpPr>
        <p:spPr>
          <a:xfrm>
            <a:off x="457200" y="6557946"/>
            <a:ext cx="3657600" cy="228600"/>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SzPts val="1400"/>
              <a:buNone/>
              <a:defRPr sz="1000">
                <a:solidFill>
                  <a:schemeClr val="lt2"/>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81" name="Shape 81"/>
          <p:cNvSpPr txBox="1">
            <a:spLocks noGrp="1"/>
          </p:cNvSpPr>
          <p:nvPr>
            <p:ph type="sldNum" idx="12"/>
          </p:nvPr>
        </p:nvSpPr>
        <p:spPr>
          <a:xfrm>
            <a:off x="6251448" y="6556248"/>
            <a:ext cx="588336" cy="2286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s-ES" sz="1100">
                <a:solidFill>
                  <a:schemeClr val="lt2"/>
                </a:solidFill>
                <a:latin typeface="Trebuchet MS"/>
                <a:ea typeface="Trebuchet MS"/>
                <a:cs typeface="Trebuchet MS"/>
                <a:sym typeface="Trebuchet MS"/>
              </a:rPr>
              <a:pPr marL="0" marR="0" lvl="0" indent="0" algn="r" rtl="0">
                <a:spcBef>
                  <a:spcPts val="0"/>
                </a:spcBef>
                <a:spcAft>
                  <a:spcPts val="0"/>
                </a:spcAft>
                <a:buNone/>
              </a:pPr>
              <a:t>‹Nº›</a:t>
            </a:fld>
            <a:endParaRPr sz="1100">
              <a:solidFill>
                <a:schemeClr val="lt2"/>
              </a:solidFill>
              <a:latin typeface="Trebuchet MS"/>
              <a:ea typeface="Trebuchet MS"/>
              <a:cs typeface="Trebuchet MS"/>
              <a:sym typeface="Trebuchet MS"/>
            </a:endParaRPr>
          </a:p>
        </p:txBody>
      </p:sp>
      <p:sp>
        <p:nvSpPr>
          <p:cNvPr id="82" name="Shape 82"/>
          <p:cNvSpPr>
            <a:spLocks noGrp="1"/>
          </p:cNvSpPr>
          <p:nvPr>
            <p:ph type="pic" idx="2"/>
          </p:nvPr>
        </p:nvSpPr>
        <p:spPr>
          <a:xfrm>
            <a:off x="663682" y="1041002"/>
            <a:ext cx="4206240" cy="4206240"/>
          </a:xfrm>
          <a:prstGeom prst="rect">
            <a:avLst/>
          </a:prstGeom>
          <a:solidFill>
            <a:srgbClr val="812D70"/>
          </a:solidFill>
          <a:ln w="107950" cap="flat" cmpd="sng">
            <a:solidFill>
              <a:srgbClr val="FFFFFF"/>
            </a:solidFill>
            <a:prstDash val="solid"/>
            <a:miter lim="800000"/>
            <a:headEnd type="none" w="med" len="med"/>
            <a:tailEnd type="none" w="med" len="med"/>
          </a:ln>
          <a:effectLst>
            <a:outerShdw blurRad="44450" dist="3810" dir="5400000" algn="tl" rotWithShape="0">
              <a:srgbClr val="000000">
                <a:alpha val="60000"/>
              </a:srgbClr>
            </a:outerShdw>
          </a:effectLst>
        </p:spPr>
        <p:txBody>
          <a:bodyPr spcFirstLastPara="1" wrap="square" lIns="91425" tIns="91425" rIns="91425" bIns="91425" anchor="t" anchorCtr="0"/>
          <a:lstStyle>
            <a:lvl1pPr marL="0" marR="0" lvl="0" indent="0" algn="l" rtl="0">
              <a:spcBef>
                <a:spcPts val="600"/>
              </a:spcBef>
              <a:spcAft>
                <a:spcPts val="0"/>
              </a:spcAft>
              <a:buClr>
                <a:schemeClr val="lt2"/>
              </a:buClr>
              <a:buSzPts val="2336"/>
              <a:buFont typeface="Noto Sans Symbols"/>
              <a:buNone/>
              <a:defRPr sz="3200" b="0" i="0" u="none" strike="noStrike" cap="none">
                <a:solidFill>
                  <a:schemeClr val="lt1"/>
                </a:solidFill>
                <a:latin typeface="Trebuchet MS"/>
                <a:ea typeface="Trebuchet MS"/>
                <a:cs typeface="Trebuchet MS"/>
                <a:sym typeface="Trebuchet MS"/>
              </a:defRPr>
            </a:lvl1pPr>
            <a:lvl2pPr marL="521208" marR="0" lvl="1" indent="-228600" algn="l" rtl="0">
              <a:spcBef>
                <a:spcPts val="500"/>
              </a:spcBef>
              <a:spcAft>
                <a:spcPts val="0"/>
              </a:spcAft>
              <a:buClr>
                <a:schemeClr val="accent4"/>
              </a:buClr>
              <a:buSzPts val="1840"/>
              <a:buFont typeface="Noto Sans Symbols"/>
              <a:buChar char="◼"/>
              <a:defRPr sz="2300" b="0" i="0" u="none" strike="noStrike" cap="none">
                <a:solidFill>
                  <a:schemeClr val="lt1"/>
                </a:solidFill>
                <a:latin typeface="Trebuchet MS"/>
                <a:ea typeface="Trebuchet MS"/>
                <a:cs typeface="Trebuchet MS"/>
                <a:sym typeface="Trebuchet MS"/>
              </a:defRPr>
            </a:lvl2pPr>
            <a:lvl3pPr marL="758952" marR="0" lvl="2" indent="-228600" algn="l" rtl="0">
              <a:spcBef>
                <a:spcPts val="400"/>
              </a:spcBef>
              <a:spcAft>
                <a:spcPts val="0"/>
              </a:spcAft>
              <a:buClr>
                <a:schemeClr val="accent4"/>
              </a:buClr>
              <a:buSzPts val="1200"/>
              <a:buFont typeface="Noto Sans Symbols"/>
              <a:buChar char="•"/>
              <a:defRPr sz="2000" b="0" i="0" u="none" strike="noStrike" cap="none">
                <a:solidFill>
                  <a:schemeClr val="lt1"/>
                </a:solidFill>
                <a:latin typeface="Trebuchet MS"/>
                <a:ea typeface="Trebuchet MS"/>
                <a:cs typeface="Trebuchet MS"/>
                <a:sym typeface="Trebuchet MS"/>
              </a:defRPr>
            </a:lvl3pPr>
            <a:lvl4pPr marL="1005839" marR="0" lvl="3" indent="-228600" algn="l" rtl="0">
              <a:spcBef>
                <a:spcPts val="400"/>
              </a:spcBef>
              <a:spcAft>
                <a:spcPts val="0"/>
              </a:spcAft>
              <a:buClr>
                <a:schemeClr val="accent4"/>
              </a:buClr>
              <a:buSzPts val="1600"/>
              <a:buFont typeface="Noto Sans Symbols"/>
              <a:buChar char="●"/>
              <a:defRPr sz="2000" b="0" i="0" u="none" strike="noStrike" cap="none">
                <a:solidFill>
                  <a:schemeClr val="lt1"/>
                </a:solidFill>
                <a:latin typeface="Trebuchet MS"/>
                <a:ea typeface="Trebuchet MS"/>
                <a:cs typeface="Trebuchet MS"/>
                <a:sym typeface="Trebuchet MS"/>
              </a:defRPr>
            </a:lvl4pPr>
            <a:lvl5pPr marL="1280160" marR="0" lvl="4" indent="-228600" algn="l" rtl="0">
              <a:spcBef>
                <a:spcPts val="400"/>
              </a:spcBef>
              <a:spcAft>
                <a:spcPts val="0"/>
              </a:spcAft>
              <a:buClr>
                <a:schemeClr val="accent4"/>
              </a:buClr>
              <a:buSzPts val="1260"/>
              <a:buFont typeface="Noto Sans Symbols"/>
              <a:buChar char="◉"/>
              <a:defRPr sz="1800" b="0" i="0" u="none" strike="noStrike" cap="none">
                <a:solidFill>
                  <a:schemeClr val="lt1"/>
                </a:solidFill>
                <a:latin typeface="Trebuchet MS"/>
                <a:ea typeface="Trebuchet MS"/>
                <a:cs typeface="Trebuchet MS"/>
                <a:sym typeface="Trebuchet MS"/>
              </a:defRPr>
            </a:lvl5pPr>
            <a:lvl6pPr marL="1472184" marR="0" lvl="5" indent="-182880" algn="l" rtl="0">
              <a:spcBef>
                <a:spcPts val="400"/>
              </a:spcBef>
              <a:spcAft>
                <a:spcPts val="0"/>
              </a:spcAft>
              <a:buClr>
                <a:schemeClr val="accent4"/>
              </a:buClr>
              <a:buSzPts val="1440"/>
              <a:buFont typeface="Noto Sans Symbols"/>
              <a:buChar char="●"/>
              <a:defRPr sz="1800" b="0" i="0" u="none" strike="noStrike" cap="none">
                <a:solidFill>
                  <a:schemeClr val="lt1"/>
                </a:solidFill>
                <a:latin typeface="Trebuchet MS"/>
                <a:ea typeface="Trebuchet MS"/>
                <a:cs typeface="Trebuchet MS"/>
                <a:sym typeface="Trebuchet MS"/>
              </a:defRPr>
            </a:lvl6pPr>
            <a:lvl7pPr marL="1673351" marR="0" lvl="6" indent="-182879" algn="l" rtl="0">
              <a:spcBef>
                <a:spcPts val="320"/>
              </a:spcBef>
              <a:spcAft>
                <a:spcPts val="0"/>
              </a:spcAft>
              <a:buClr>
                <a:schemeClr val="accent4"/>
              </a:buClr>
              <a:buSzPts val="1280"/>
              <a:buFont typeface="Noto Sans Symbols"/>
              <a:buChar char="◼"/>
              <a:defRPr sz="1600" b="0" i="0" u="none" strike="noStrike" cap="none">
                <a:solidFill>
                  <a:schemeClr val="lt1"/>
                </a:solidFill>
                <a:latin typeface="Trebuchet MS"/>
                <a:ea typeface="Trebuchet MS"/>
                <a:cs typeface="Trebuchet MS"/>
                <a:sym typeface="Trebuchet MS"/>
              </a:defRPr>
            </a:lvl7pPr>
            <a:lvl8pPr marL="1847088" marR="0" lvl="7" indent="-182880" algn="l" rtl="0">
              <a:spcBef>
                <a:spcPts val="300"/>
              </a:spcBef>
              <a:spcAft>
                <a:spcPts val="0"/>
              </a:spcAft>
              <a:buClr>
                <a:schemeClr val="accent4"/>
              </a:buClr>
              <a:buSzPts val="1600"/>
              <a:buFont typeface="Trebuchet MS"/>
              <a:buChar char="•"/>
              <a:defRPr sz="1600" b="0" i="0" u="none" strike="noStrike" cap="none">
                <a:solidFill>
                  <a:schemeClr val="lt1"/>
                </a:solidFill>
                <a:latin typeface="Trebuchet MS"/>
                <a:ea typeface="Trebuchet MS"/>
                <a:cs typeface="Trebuchet MS"/>
                <a:sym typeface="Trebuchet MS"/>
              </a:defRPr>
            </a:lvl8pPr>
            <a:lvl9pPr marL="2057400" marR="0" lvl="8" indent="-182879" algn="l" rtl="0">
              <a:spcBef>
                <a:spcPts val="280"/>
              </a:spcBef>
              <a:spcAft>
                <a:spcPts val="0"/>
              </a:spcAft>
              <a:buClr>
                <a:schemeClr val="accent4"/>
              </a:buClr>
              <a:buSzPts val="1400"/>
              <a:buFont typeface="Noto Sans Symbols"/>
              <a:buChar char="▪"/>
              <a:defRPr sz="1400" b="0" i="0" u="none" strike="noStrike" cap="none">
                <a:solidFill>
                  <a:schemeClr val="lt1"/>
                </a:solidFill>
                <a:latin typeface="Trebuchet MS"/>
                <a:ea typeface="Trebuchet MS"/>
                <a:cs typeface="Trebuchet MS"/>
                <a:sym typeface="Trebuchet MS"/>
              </a:defRPr>
            </a:lvl9pPr>
          </a:lstStyle>
          <a:p>
            <a:endParaRPr/>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320040"/>
            <a:ext cx="7239000" cy="11430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rgbClr val="FEF7F0"/>
              </a:buClr>
              <a:buSzPts val="3800"/>
              <a:buFont typeface="Trebuchet MS"/>
              <a:buNone/>
              <a:defRPr sz="3800" b="1" i="0" u="none" strike="noStrike" cap="none">
                <a:solidFill>
                  <a:srgbClr val="FEF7F0"/>
                </a:solidFill>
                <a:latin typeface="Trebuchet MS"/>
                <a:ea typeface="Trebuchet MS"/>
                <a:cs typeface="Trebuchet MS"/>
                <a:sym typeface="Trebuchet MS"/>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5" name="Shape 85"/>
          <p:cNvSpPr txBox="1">
            <a:spLocks noGrp="1"/>
          </p:cNvSpPr>
          <p:nvPr>
            <p:ph type="body" idx="1"/>
          </p:nvPr>
        </p:nvSpPr>
        <p:spPr>
          <a:xfrm rot="5400000">
            <a:off x="1653540" y="413076"/>
            <a:ext cx="4846320" cy="7239000"/>
          </a:xfrm>
          <a:prstGeom prst="rect">
            <a:avLst/>
          </a:prstGeom>
          <a:noFill/>
          <a:ln>
            <a:noFill/>
          </a:ln>
        </p:spPr>
        <p:txBody>
          <a:bodyPr spcFirstLastPara="1" wrap="square" lIns="91425" tIns="91425" rIns="91425" bIns="91425" anchor="t" anchorCtr="0"/>
          <a:lstStyle>
            <a:lvl1pPr marL="457200" marR="0" lvl="0" indent="-349123" algn="l" rtl="0">
              <a:spcBef>
                <a:spcPts val="600"/>
              </a:spcBef>
              <a:spcAft>
                <a:spcPts val="0"/>
              </a:spcAft>
              <a:buClr>
                <a:schemeClr val="dk2"/>
              </a:buClr>
              <a:buSzPts val="1898"/>
              <a:buFont typeface="Noto Sans Symbols"/>
              <a:buChar char="⦿"/>
              <a:defRPr sz="2600" b="0" i="0" u="none" strike="noStrike" cap="none">
                <a:solidFill>
                  <a:schemeClr val="dk1"/>
                </a:solidFill>
                <a:latin typeface="Trebuchet MS"/>
                <a:ea typeface="Trebuchet MS"/>
                <a:cs typeface="Trebuchet MS"/>
                <a:sym typeface="Trebuchet MS"/>
              </a:defRPr>
            </a:lvl1pPr>
            <a:lvl2pPr marL="914400" marR="0" lvl="1" indent="-345440" algn="l" rtl="0">
              <a:spcBef>
                <a:spcPts val="500"/>
              </a:spcBef>
              <a:spcAft>
                <a:spcPts val="0"/>
              </a:spcAft>
              <a:buClr>
                <a:schemeClr val="accent4"/>
              </a:buClr>
              <a:buSzPts val="1840"/>
              <a:buFont typeface="Noto Sans Symbols"/>
              <a:buChar char="◼"/>
              <a:defRPr sz="2300" b="0" i="0" u="none" strike="noStrike" cap="none">
                <a:solidFill>
                  <a:srgbClr val="6C6C6C"/>
                </a:solidFill>
                <a:latin typeface="Trebuchet MS"/>
                <a:ea typeface="Trebuchet MS"/>
                <a:cs typeface="Trebuchet MS"/>
                <a:sym typeface="Trebuchet MS"/>
              </a:defRPr>
            </a:lvl2pPr>
            <a:lvl3pPr marL="1371600" marR="0" lvl="2" indent="-304800" algn="l" rtl="0">
              <a:spcBef>
                <a:spcPts val="400"/>
              </a:spcBef>
              <a:spcAft>
                <a:spcPts val="0"/>
              </a:spcAft>
              <a:buClr>
                <a:schemeClr val="accent4"/>
              </a:buClr>
              <a:buSzPts val="1200"/>
              <a:buFont typeface="Noto Sans Symbols"/>
              <a:buChar char="•"/>
              <a:defRPr sz="2000" b="0" i="0" u="none" strike="noStrike" cap="none">
                <a:solidFill>
                  <a:schemeClr val="dk1"/>
                </a:solidFill>
                <a:latin typeface="Trebuchet MS"/>
                <a:ea typeface="Trebuchet MS"/>
                <a:cs typeface="Trebuchet MS"/>
                <a:sym typeface="Trebuchet MS"/>
              </a:defRPr>
            </a:lvl3pPr>
            <a:lvl4pPr marL="1828800" marR="0" lvl="3" indent="-330200" algn="l" rtl="0">
              <a:spcBef>
                <a:spcPts val="400"/>
              </a:spcBef>
              <a:spcAft>
                <a:spcPts val="0"/>
              </a:spcAft>
              <a:buClr>
                <a:schemeClr val="accent4"/>
              </a:buClr>
              <a:buSzPts val="1600"/>
              <a:buFont typeface="Noto Sans Symbols"/>
              <a:buChar char="●"/>
              <a:defRPr sz="2000" b="0" i="0" u="none" strike="noStrike" cap="none">
                <a:solidFill>
                  <a:srgbClr val="6C6C6C"/>
                </a:solidFill>
                <a:latin typeface="Trebuchet MS"/>
                <a:ea typeface="Trebuchet MS"/>
                <a:cs typeface="Trebuchet MS"/>
                <a:sym typeface="Trebuchet MS"/>
              </a:defRPr>
            </a:lvl4pPr>
            <a:lvl5pPr marL="2286000" marR="0" lvl="4" indent="-308610" algn="l" rtl="0">
              <a:spcBef>
                <a:spcPts val="400"/>
              </a:spcBef>
              <a:spcAft>
                <a:spcPts val="0"/>
              </a:spcAft>
              <a:buClr>
                <a:schemeClr val="accent4"/>
              </a:buClr>
              <a:buSzPts val="1260"/>
              <a:buFont typeface="Noto Sans Symbols"/>
              <a:buChar char="◉"/>
              <a:defRPr sz="1800" b="0" i="0" u="none" strike="noStrike" cap="none">
                <a:solidFill>
                  <a:schemeClr val="dk1"/>
                </a:solidFill>
                <a:latin typeface="Trebuchet MS"/>
                <a:ea typeface="Trebuchet MS"/>
                <a:cs typeface="Trebuchet MS"/>
                <a:sym typeface="Trebuchet MS"/>
              </a:defRPr>
            </a:lvl5pPr>
            <a:lvl6pPr marL="2743200" marR="0" lvl="5" indent="-320039" algn="l" rtl="0">
              <a:spcBef>
                <a:spcPts val="400"/>
              </a:spcBef>
              <a:spcAft>
                <a:spcPts val="0"/>
              </a:spcAft>
              <a:buClr>
                <a:schemeClr val="accent4"/>
              </a:buClr>
              <a:buSzPts val="1440"/>
              <a:buFont typeface="Noto Sans Symbols"/>
              <a:buChar char="●"/>
              <a:defRPr sz="1800" b="0" i="0" u="none" strike="noStrike" cap="none">
                <a:solidFill>
                  <a:srgbClr val="6C6C6C"/>
                </a:solidFill>
                <a:latin typeface="Trebuchet MS"/>
                <a:ea typeface="Trebuchet MS"/>
                <a:cs typeface="Trebuchet MS"/>
                <a:sym typeface="Trebuchet MS"/>
              </a:defRPr>
            </a:lvl6pPr>
            <a:lvl7pPr marL="3200400" marR="0" lvl="6" indent="-309879" algn="l" rtl="0">
              <a:spcBef>
                <a:spcPts val="320"/>
              </a:spcBef>
              <a:spcAft>
                <a:spcPts val="0"/>
              </a:spcAft>
              <a:buClr>
                <a:schemeClr val="accent4"/>
              </a:buClr>
              <a:buSzPts val="1280"/>
              <a:buFont typeface="Noto Sans Symbols"/>
              <a:buChar char="◼"/>
              <a:defRPr sz="1600" b="0" i="0" u="none" strike="noStrike" cap="none">
                <a:solidFill>
                  <a:schemeClr val="dk1"/>
                </a:solidFill>
                <a:latin typeface="Trebuchet MS"/>
                <a:ea typeface="Trebuchet MS"/>
                <a:cs typeface="Trebuchet MS"/>
                <a:sym typeface="Trebuchet MS"/>
              </a:defRPr>
            </a:lvl7pPr>
            <a:lvl8pPr marL="3657600" marR="0" lvl="7" indent="-330200" algn="l" rtl="0">
              <a:spcBef>
                <a:spcPts val="300"/>
              </a:spcBef>
              <a:spcAft>
                <a:spcPts val="0"/>
              </a:spcAft>
              <a:buClr>
                <a:schemeClr val="accent4"/>
              </a:buClr>
              <a:buSzPts val="1600"/>
              <a:buFont typeface="Trebuchet MS"/>
              <a:buChar char="•"/>
              <a:defRPr sz="1600" b="0" i="0" u="none" strike="noStrike" cap="none">
                <a:solidFill>
                  <a:srgbClr val="6C6C6C"/>
                </a:solidFill>
                <a:latin typeface="Trebuchet MS"/>
                <a:ea typeface="Trebuchet MS"/>
                <a:cs typeface="Trebuchet MS"/>
                <a:sym typeface="Trebuchet MS"/>
              </a:defRPr>
            </a:lvl8pPr>
            <a:lvl9pPr marL="4114800" marR="0" lvl="8" indent="-317500" algn="l" rtl="0">
              <a:spcBef>
                <a:spcPts val="280"/>
              </a:spcBef>
              <a:spcAft>
                <a:spcPts val="0"/>
              </a:spcAft>
              <a:buClr>
                <a:schemeClr val="accent4"/>
              </a:buClr>
              <a:buSzPts val="1400"/>
              <a:buFont typeface="Noto Sans Symbols"/>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86" name="Shape 86"/>
          <p:cNvSpPr txBox="1">
            <a:spLocks noGrp="1"/>
          </p:cNvSpPr>
          <p:nvPr>
            <p:ph type="dt" idx="10"/>
          </p:nvPr>
        </p:nvSpPr>
        <p:spPr>
          <a:xfrm>
            <a:off x="4245936" y="6557946"/>
            <a:ext cx="2002464" cy="226902"/>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000">
                <a:solidFill>
                  <a:schemeClr val="dk2"/>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7" name="Shape 87"/>
          <p:cNvSpPr txBox="1">
            <a:spLocks noGrp="1"/>
          </p:cNvSpPr>
          <p:nvPr>
            <p:ph type="ftr" idx="11"/>
          </p:nvPr>
        </p:nvSpPr>
        <p:spPr>
          <a:xfrm>
            <a:off x="457200" y="6557946"/>
            <a:ext cx="3657600" cy="228600"/>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SzPts val="1400"/>
              <a:buNone/>
              <a:defRPr sz="1000">
                <a:solidFill>
                  <a:schemeClr val="dk2"/>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8" name="Shape 88"/>
          <p:cNvSpPr txBox="1">
            <a:spLocks noGrp="1"/>
          </p:cNvSpPr>
          <p:nvPr>
            <p:ph type="sldNum" idx="12"/>
          </p:nvPr>
        </p:nvSpPr>
        <p:spPr>
          <a:xfrm>
            <a:off x="6251448" y="6556248"/>
            <a:ext cx="588336" cy="2286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s-ES" sz="1100">
                <a:solidFill>
                  <a:schemeClr val="dk2"/>
                </a:solidFill>
                <a:latin typeface="Trebuchet MS"/>
                <a:ea typeface="Trebuchet MS"/>
                <a:cs typeface="Trebuchet MS"/>
                <a:sym typeface="Trebuchet MS"/>
              </a:rPr>
              <a:pPr marL="0" marR="0" lvl="0" indent="0" algn="r" rtl="0">
                <a:spcBef>
                  <a:spcPts val="0"/>
                </a:spcBef>
                <a:spcAft>
                  <a:spcPts val="0"/>
                </a:spcAft>
                <a:buNone/>
              </a:pPr>
              <a:t>‹Nº›</a:t>
            </a:fld>
            <a:endParaRPr sz="1100">
              <a:solidFill>
                <a:schemeClr val="dk2"/>
              </a:solidFill>
              <a:latin typeface="Trebuchet MS"/>
              <a:ea typeface="Trebuchet MS"/>
              <a:cs typeface="Trebuchet MS"/>
              <a:sym typeface="Trebuchet MS"/>
            </a:endParaRPr>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Título vertical y texto">
    <p:spTree>
      <p:nvGrpSpPr>
        <p:cNvPr id="1" name="Shape 89"/>
        <p:cNvGrpSpPr/>
        <p:nvPr/>
      </p:nvGrpSpPr>
      <p:grpSpPr>
        <a:xfrm>
          <a:off x="0" y="0"/>
          <a:ext cx="0" cy="0"/>
          <a:chOff x="0" y="0"/>
          <a:chExt cx="0" cy="0"/>
        </a:xfrm>
      </p:grpSpPr>
      <p:sp>
        <p:nvSpPr>
          <p:cNvPr id="90" name="Shape 90"/>
          <p:cNvSpPr txBox="1">
            <a:spLocks noGrp="1"/>
          </p:cNvSpPr>
          <p:nvPr>
            <p:ph type="title"/>
          </p:nvPr>
        </p:nvSpPr>
        <p:spPr>
          <a:xfrm rot="5400000">
            <a:off x="4389437" y="2438718"/>
            <a:ext cx="5851525" cy="15240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FEF7F0"/>
              </a:buClr>
              <a:buSzPts val="3800"/>
              <a:buFont typeface="Trebuchet MS"/>
              <a:buNone/>
              <a:defRPr sz="3800" b="1" i="0" u="none" strike="noStrike" cap="none">
                <a:solidFill>
                  <a:srgbClr val="FEF7F0"/>
                </a:solidFill>
                <a:latin typeface="Trebuchet MS"/>
                <a:ea typeface="Trebuchet MS"/>
                <a:cs typeface="Trebuchet MS"/>
                <a:sym typeface="Trebuchet MS"/>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91" name="Shape 91"/>
          <p:cNvSpPr txBox="1">
            <a:spLocks noGrp="1"/>
          </p:cNvSpPr>
          <p:nvPr>
            <p:ph type="body" idx="1"/>
          </p:nvPr>
        </p:nvSpPr>
        <p:spPr>
          <a:xfrm rot="5400000">
            <a:off x="541338" y="190505"/>
            <a:ext cx="5851525" cy="6019800"/>
          </a:xfrm>
          <a:prstGeom prst="rect">
            <a:avLst/>
          </a:prstGeom>
          <a:noFill/>
          <a:ln>
            <a:noFill/>
          </a:ln>
        </p:spPr>
        <p:txBody>
          <a:bodyPr spcFirstLastPara="1" wrap="square" lIns="91425" tIns="91425" rIns="91425" bIns="91425" anchor="t" anchorCtr="0"/>
          <a:lstStyle>
            <a:lvl1pPr marL="457200" marR="0" lvl="0" indent="-349123" algn="l" rtl="0">
              <a:spcBef>
                <a:spcPts val="600"/>
              </a:spcBef>
              <a:spcAft>
                <a:spcPts val="0"/>
              </a:spcAft>
              <a:buClr>
                <a:schemeClr val="dk2"/>
              </a:buClr>
              <a:buSzPts val="1898"/>
              <a:buFont typeface="Noto Sans Symbols"/>
              <a:buChar char="⦿"/>
              <a:defRPr sz="2600" b="0" i="0" u="none" strike="noStrike" cap="none">
                <a:solidFill>
                  <a:schemeClr val="dk1"/>
                </a:solidFill>
                <a:latin typeface="Trebuchet MS"/>
                <a:ea typeface="Trebuchet MS"/>
                <a:cs typeface="Trebuchet MS"/>
                <a:sym typeface="Trebuchet MS"/>
              </a:defRPr>
            </a:lvl1pPr>
            <a:lvl2pPr marL="914400" marR="0" lvl="1" indent="-345440" algn="l" rtl="0">
              <a:spcBef>
                <a:spcPts val="500"/>
              </a:spcBef>
              <a:spcAft>
                <a:spcPts val="0"/>
              </a:spcAft>
              <a:buClr>
                <a:schemeClr val="accent4"/>
              </a:buClr>
              <a:buSzPts val="1840"/>
              <a:buFont typeface="Noto Sans Symbols"/>
              <a:buChar char="◼"/>
              <a:defRPr sz="2300" b="0" i="0" u="none" strike="noStrike" cap="none">
                <a:solidFill>
                  <a:srgbClr val="6C6C6C"/>
                </a:solidFill>
                <a:latin typeface="Trebuchet MS"/>
                <a:ea typeface="Trebuchet MS"/>
                <a:cs typeface="Trebuchet MS"/>
                <a:sym typeface="Trebuchet MS"/>
              </a:defRPr>
            </a:lvl2pPr>
            <a:lvl3pPr marL="1371600" marR="0" lvl="2" indent="-304800" algn="l" rtl="0">
              <a:spcBef>
                <a:spcPts val="400"/>
              </a:spcBef>
              <a:spcAft>
                <a:spcPts val="0"/>
              </a:spcAft>
              <a:buClr>
                <a:schemeClr val="accent4"/>
              </a:buClr>
              <a:buSzPts val="1200"/>
              <a:buFont typeface="Noto Sans Symbols"/>
              <a:buChar char="•"/>
              <a:defRPr sz="2000" b="0" i="0" u="none" strike="noStrike" cap="none">
                <a:solidFill>
                  <a:schemeClr val="dk1"/>
                </a:solidFill>
                <a:latin typeface="Trebuchet MS"/>
                <a:ea typeface="Trebuchet MS"/>
                <a:cs typeface="Trebuchet MS"/>
                <a:sym typeface="Trebuchet MS"/>
              </a:defRPr>
            </a:lvl3pPr>
            <a:lvl4pPr marL="1828800" marR="0" lvl="3" indent="-330200" algn="l" rtl="0">
              <a:spcBef>
                <a:spcPts val="400"/>
              </a:spcBef>
              <a:spcAft>
                <a:spcPts val="0"/>
              </a:spcAft>
              <a:buClr>
                <a:schemeClr val="accent4"/>
              </a:buClr>
              <a:buSzPts val="1600"/>
              <a:buFont typeface="Noto Sans Symbols"/>
              <a:buChar char="●"/>
              <a:defRPr sz="2000" b="0" i="0" u="none" strike="noStrike" cap="none">
                <a:solidFill>
                  <a:srgbClr val="6C6C6C"/>
                </a:solidFill>
                <a:latin typeface="Trebuchet MS"/>
                <a:ea typeface="Trebuchet MS"/>
                <a:cs typeface="Trebuchet MS"/>
                <a:sym typeface="Trebuchet MS"/>
              </a:defRPr>
            </a:lvl4pPr>
            <a:lvl5pPr marL="2286000" marR="0" lvl="4" indent="-308610" algn="l" rtl="0">
              <a:spcBef>
                <a:spcPts val="400"/>
              </a:spcBef>
              <a:spcAft>
                <a:spcPts val="0"/>
              </a:spcAft>
              <a:buClr>
                <a:schemeClr val="accent4"/>
              </a:buClr>
              <a:buSzPts val="1260"/>
              <a:buFont typeface="Noto Sans Symbols"/>
              <a:buChar char="◉"/>
              <a:defRPr sz="1800" b="0" i="0" u="none" strike="noStrike" cap="none">
                <a:solidFill>
                  <a:schemeClr val="dk1"/>
                </a:solidFill>
                <a:latin typeface="Trebuchet MS"/>
                <a:ea typeface="Trebuchet MS"/>
                <a:cs typeface="Trebuchet MS"/>
                <a:sym typeface="Trebuchet MS"/>
              </a:defRPr>
            </a:lvl5pPr>
            <a:lvl6pPr marL="2743200" marR="0" lvl="5" indent="-320039" algn="l" rtl="0">
              <a:spcBef>
                <a:spcPts val="400"/>
              </a:spcBef>
              <a:spcAft>
                <a:spcPts val="0"/>
              </a:spcAft>
              <a:buClr>
                <a:schemeClr val="accent4"/>
              </a:buClr>
              <a:buSzPts val="1440"/>
              <a:buFont typeface="Noto Sans Symbols"/>
              <a:buChar char="●"/>
              <a:defRPr sz="1800" b="0" i="0" u="none" strike="noStrike" cap="none">
                <a:solidFill>
                  <a:srgbClr val="6C6C6C"/>
                </a:solidFill>
                <a:latin typeface="Trebuchet MS"/>
                <a:ea typeface="Trebuchet MS"/>
                <a:cs typeface="Trebuchet MS"/>
                <a:sym typeface="Trebuchet MS"/>
              </a:defRPr>
            </a:lvl6pPr>
            <a:lvl7pPr marL="3200400" marR="0" lvl="6" indent="-309879" algn="l" rtl="0">
              <a:spcBef>
                <a:spcPts val="320"/>
              </a:spcBef>
              <a:spcAft>
                <a:spcPts val="0"/>
              </a:spcAft>
              <a:buClr>
                <a:schemeClr val="accent4"/>
              </a:buClr>
              <a:buSzPts val="1280"/>
              <a:buFont typeface="Noto Sans Symbols"/>
              <a:buChar char="◼"/>
              <a:defRPr sz="1600" b="0" i="0" u="none" strike="noStrike" cap="none">
                <a:solidFill>
                  <a:schemeClr val="dk1"/>
                </a:solidFill>
                <a:latin typeface="Trebuchet MS"/>
                <a:ea typeface="Trebuchet MS"/>
                <a:cs typeface="Trebuchet MS"/>
                <a:sym typeface="Trebuchet MS"/>
              </a:defRPr>
            </a:lvl7pPr>
            <a:lvl8pPr marL="3657600" marR="0" lvl="7" indent="-330200" algn="l" rtl="0">
              <a:spcBef>
                <a:spcPts val="300"/>
              </a:spcBef>
              <a:spcAft>
                <a:spcPts val="0"/>
              </a:spcAft>
              <a:buClr>
                <a:schemeClr val="accent4"/>
              </a:buClr>
              <a:buSzPts val="1600"/>
              <a:buFont typeface="Trebuchet MS"/>
              <a:buChar char="•"/>
              <a:defRPr sz="1600" b="0" i="0" u="none" strike="noStrike" cap="none">
                <a:solidFill>
                  <a:srgbClr val="6C6C6C"/>
                </a:solidFill>
                <a:latin typeface="Trebuchet MS"/>
                <a:ea typeface="Trebuchet MS"/>
                <a:cs typeface="Trebuchet MS"/>
                <a:sym typeface="Trebuchet MS"/>
              </a:defRPr>
            </a:lvl8pPr>
            <a:lvl9pPr marL="4114800" marR="0" lvl="8" indent="-317500" algn="l" rtl="0">
              <a:spcBef>
                <a:spcPts val="280"/>
              </a:spcBef>
              <a:spcAft>
                <a:spcPts val="0"/>
              </a:spcAft>
              <a:buClr>
                <a:schemeClr val="accent4"/>
              </a:buClr>
              <a:buSzPts val="1400"/>
              <a:buFont typeface="Noto Sans Symbols"/>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92" name="Shape 92"/>
          <p:cNvSpPr txBox="1">
            <a:spLocks noGrp="1"/>
          </p:cNvSpPr>
          <p:nvPr>
            <p:ph type="dt" idx="10"/>
          </p:nvPr>
        </p:nvSpPr>
        <p:spPr>
          <a:xfrm>
            <a:off x="4242816" y="6557946"/>
            <a:ext cx="2002464" cy="226902"/>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000">
                <a:solidFill>
                  <a:schemeClr val="dk2"/>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93" name="Shape 93"/>
          <p:cNvSpPr txBox="1">
            <a:spLocks noGrp="1"/>
          </p:cNvSpPr>
          <p:nvPr>
            <p:ph type="ftr" idx="11"/>
          </p:nvPr>
        </p:nvSpPr>
        <p:spPr>
          <a:xfrm>
            <a:off x="457200" y="6556248"/>
            <a:ext cx="3657600" cy="228600"/>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SzPts val="1400"/>
              <a:buNone/>
              <a:defRPr sz="1000">
                <a:solidFill>
                  <a:schemeClr val="dk2"/>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94" name="Shape 94"/>
          <p:cNvSpPr txBox="1">
            <a:spLocks noGrp="1"/>
          </p:cNvSpPr>
          <p:nvPr>
            <p:ph type="sldNum" idx="12"/>
          </p:nvPr>
        </p:nvSpPr>
        <p:spPr>
          <a:xfrm>
            <a:off x="6254496" y="6553200"/>
            <a:ext cx="588336" cy="2286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s-ES" sz="1100">
                <a:solidFill>
                  <a:schemeClr val="dk2"/>
                </a:solidFill>
                <a:latin typeface="Trebuchet MS"/>
                <a:ea typeface="Trebuchet MS"/>
                <a:cs typeface="Trebuchet MS"/>
                <a:sym typeface="Trebuchet MS"/>
              </a:rPr>
              <a:pPr marL="0" marR="0" lvl="0" indent="0" algn="r" rtl="0">
                <a:spcBef>
                  <a:spcPts val="0"/>
                </a:spcBef>
                <a:spcAft>
                  <a:spcPts val="0"/>
                </a:spcAft>
                <a:buNone/>
              </a:pPr>
              <a:t>‹Nº›</a:t>
            </a:fld>
            <a:endParaRPr sz="1100">
              <a:solidFill>
                <a:schemeClr val="dk2"/>
              </a:solidFill>
              <a:latin typeface="Trebuchet MS"/>
              <a:ea typeface="Trebuchet MS"/>
              <a:cs typeface="Trebuchet MS"/>
              <a:sym typeface="Trebuchet MS"/>
            </a:endParaRPr>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y texto">
    <p:spTree>
      <p:nvGrpSpPr>
        <p:cNvPr id="1" name="Shape 24"/>
        <p:cNvGrpSpPr/>
        <p:nvPr/>
      </p:nvGrpSpPr>
      <p:grpSpPr>
        <a:xfrm>
          <a:off x="0" y="0"/>
          <a:ext cx="0" cy="0"/>
          <a:chOff x="0" y="0"/>
          <a:chExt cx="0" cy="0"/>
        </a:xfrm>
      </p:grpSpPr>
      <p:sp>
        <p:nvSpPr>
          <p:cNvPr id="25" name="Shape 25"/>
          <p:cNvSpPr>
            <a:spLocks noGrp="1"/>
          </p:cNvSpPr>
          <p:nvPr>
            <p:ph type="title"/>
          </p:nvPr>
        </p:nvSpPr>
        <p:spPr>
          <a:xfrm>
            <a:off x="457200" y="320040"/>
            <a:ext cx="7239000" cy="1143000"/>
          </a:xfrm>
          <a:prstGeom prst="roundRect">
            <a:avLst>
              <a:gd name="adj" fmla="val 16667"/>
            </a:avLst>
          </a:prstGeom>
          <a:gradFill>
            <a:gsLst>
              <a:gs pos="0">
                <a:srgbClr val="F8E9FB"/>
              </a:gs>
              <a:gs pos="49000">
                <a:srgbClr val="E1B7ED"/>
              </a:gs>
              <a:gs pos="49100">
                <a:srgbClr val="D5A5E1"/>
              </a:gs>
              <a:gs pos="92000">
                <a:srgbClr val="E1B7ED"/>
              </a:gs>
              <a:gs pos="100000">
                <a:srgbClr val="E5C3EF"/>
              </a:gs>
            </a:gsLst>
            <a:lin ang="5400000" scaled="0"/>
          </a:gradFill>
          <a:ln w="38100" cap="flat" cmpd="sng">
            <a:solidFill>
              <a:srgbClr val="70377D"/>
            </a:solidFill>
            <a:prstDash val="solid"/>
            <a:round/>
            <a:headEnd type="none" w="med" len="med"/>
            <a:tailEnd type="none" w="med" len="med"/>
          </a:ln>
          <a:effectLst>
            <a:outerShdw blurRad="50800" dist="25000" dir="5400000" rotWithShape="0">
              <a:srgbClr val="000000"/>
            </a:outerShdw>
          </a:effectLst>
        </p:spPr>
        <p:txBody>
          <a:bodyPr spcFirstLastPara="1" wrap="square" lIns="91425" tIns="91425" rIns="91425" bIns="91425" anchor="ctr" anchorCtr="0"/>
          <a:lstStyle>
            <a:lvl1pPr marL="0" marR="0" lvl="0" indent="0" algn="l" rtl="0">
              <a:spcBef>
                <a:spcPts val="0"/>
              </a:spcBef>
              <a:spcAft>
                <a:spcPts val="0"/>
              </a:spcAft>
              <a:buClr>
                <a:srgbClr val="0070C0"/>
              </a:buClr>
              <a:buSzPts val="3200"/>
              <a:buFont typeface="Calibri"/>
              <a:buNone/>
              <a:defRPr sz="3200" b="1" i="0" u="none" strike="noStrike" cap="none">
                <a:solidFill>
                  <a:srgbClr val="0070C0"/>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6" name="Shape 26"/>
          <p:cNvSpPr txBox="1">
            <a:spLocks noGrp="1"/>
          </p:cNvSpPr>
          <p:nvPr>
            <p:ph type="body" idx="1"/>
          </p:nvPr>
        </p:nvSpPr>
        <p:spPr>
          <a:xfrm>
            <a:off x="457200" y="1609416"/>
            <a:ext cx="7239000" cy="4846320"/>
          </a:xfrm>
          <a:prstGeom prst="rect">
            <a:avLst/>
          </a:prstGeom>
          <a:noFill/>
          <a:ln>
            <a:noFill/>
          </a:ln>
        </p:spPr>
        <p:txBody>
          <a:bodyPr spcFirstLastPara="1" wrap="square" lIns="91425" tIns="91425" rIns="91425" bIns="91425" anchor="t" anchorCtr="0"/>
          <a:lstStyle>
            <a:lvl1pPr marL="457200" marR="0" lvl="0" indent="-349123" algn="l" rtl="0">
              <a:lnSpc>
                <a:spcPct val="120000"/>
              </a:lnSpc>
              <a:spcBef>
                <a:spcPts val="0"/>
              </a:spcBef>
              <a:spcAft>
                <a:spcPts val="0"/>
              </a:spcAft>
              <a:buClr>
                <a:schemeClr val="dk2"/>
              </a:buClr>
              <a:buSzPts val="1898"/>
              <a:buFont typeface="Noto Sans Symbols"/>
              <a:buChar char="⦿"/>
              <a:defRPr sz="2600" b="0" i="0" u="none" strike="noStrike" cap="none">
                <a:solidFill>
                  <a:schemeClr val="dk1"/>
                </a:solidFill>
                <a:latin typeface="Calibri"/>
                <a:ea typeface="Calibri"/>
                <a:cs typeface="Calibri"/>
                <a:sym typeface="Calibri"/>
              </a:defRPr>
            </a:lvl1pPr>
            <a:lvl2pPr marL="914400" marR="0" lvl="1" indent="-360680" algn="l" rtl="0">
              <a:lnSpc>
                <a:spcPct val="120000"/>
              </a:lnSpc>
              <a:spcBef>
                <a:spcPts val="600"/>
              </a:spcBef>
              <a:spcAft>
                <a:spcPts val="0"/>
              </a:spcAft>
              <a:buClr>
                <a:schemeClr val="accent4"/>
              </a:buClr>
              <a:buSzPts val="2080"/>
              <a:buFont typeface="Noto Sans Symbols"/>
              <a:buChar char="◼"/>
              <a:defRPr sz="2600" b="0" i="0" u="none" strike="noStrike" cap="none">
                <a:solidFill>
                  <a:srgbClr val="6C6C6C"/>
                </a:solidFill>
                <a:latin typeface="Calibri"/>
                <a:ea typeface="Calibri"/>
                <a:cs typeface="Calibri"/>
                <a:sym typeface="Calibri"/>
              </a:defRPr>
            </a:lvl2pPr>
            <a:lvl3pPr marL="1371600" marR="0" lvl="2" indent="-327660" algn="l" rtl="0">
              <a:lnSpc>
                <a:spcPct val="120000"/>
              </a:lnSpc>
              <a:spcBef>
                <a:spcPts val="600"/>
              </a:spcBef>
              <a:spcAft>
                <a:spcPts val="0"/>
              </a:spcAft>
              <a:buClr>
                <a:schemeClr val="accent4"/>
              </a:buClr>
              <a:buSzPts val="1560"/>
              <a:buFont typeface="Noto Sans Symbols"/>
              <a:buChar char="•"/>
              <a:defRPr sz="2600" b="0" i="0" u="none" strike="noStrike" cap="none">
                <a:solidFill>
                  <a:schemeClr val="dk1"/>
                </a:solidFill>
                <a:latin typeface="Calibri"/>
                <a:ea typeface="Calibri"/>
                <a:cs typeface="Calibri"/>
                <a:sym typeface="Calibri"/>
              </a:defRPr>
            </a:lvl3pPr>
            <a:lvl4pPr marL="1828800" marR="0" lvl="3" indent="-360680" algn="l" rtl="0">
              <a:lnSpc>
                <a:spcPct val="120000"/>
              </a:lnSpc>
              <a:spcBef>
                <a:spcPts val="600"/>
              </a:spcBef>
              <a:spcAft>
                <a:spcPts val="0"/>
              </a:spcAft>
              <a:buClr>
                <a:schemeClr val="accent4"/>
              </a:buClr>
              <a:buSzPts val="2080"/>
              <a:buFont typeface="Noto Sans Symbols"/>
              <a:buChar char="●"/>
              <a:defRPr sz="2600" b="0" i="0" u="none" strike="noStrike" cap="none">
                <a:solidFill>
                  <a:srgbClr val="6C6C6C"/>
                </a:solidFill>
                <a:latin typeface="Calibri"/>
                <a:ea typeface="Calibri"/>
                <a:cs typeface="Calibri"/>
                <a:sym typeface="Calibri"/>
              </a:defRPr>
            </a:lvl4pPr>
            <a:lvl5pPr marL="2286000" marR="0" lvl="4" indent="-344170" algn="l" rtl="0">
              <a:lnSpc>
                <a:spcPct val="120000"/>
              </a:lnSpc>
              <a:spcBef>
                <a:spcPts val="600"/>
              </a:spcBef>
              <a:spcAft>
                <a:spcPts val="0"/>
              </a:spcAft>
              <a:buClr>
                <a:schemeClr val="accent4"/>
              </a:buClr>
              <a:buSzPts val="1820"/>
              <a:buFont typeface="Noto Sans Symbols"/>
              <a:buChar char="◉"/>
              <a:defRPr sz="2600" b="0" i="0" u="none" strike="noStrike" cap="none">
                <a:solidFill>
                  <a:schemeClr val="dk1"/>
                </a:solidFill>
                <a:latin typeface="Calibri"/>
                <a:ea typeface="Calibri"/>
                <a:cs typeface="Calibri"/>
                <a:sym typeface="Calibri"/>
              </a:defRPr>
            </a:lvl5pPr>
            <a:lvl6pPr marL="2743200" marR="0" lvl="5" indent="-320039" algn="l" rtl="0">
              <a:spcBef>
                <a:spcPts val="600"/>
              </a:spcBef>
              <a:spcAft>
                <a:spcPts val="0"/>
              </a:spcAft>
              <a:buClr>
                <a:schemeClr val="accent4"/>
              </a:buClr>
              <a:buSzPts val="1440"/>
              <a:buFont typeface="Noto Sans Symbols"/>
              <a:buChar char="●"/>
              <a:defRPr sz="1800" b="0" i="0" u="none" strike="noStrike" cap="none">
                <a:solidFill>
                  <a:srgbClr val="6C6C6C"/>
                </a:solidFill>
                <a:latin typeface="Trebuchet MS"/>
                <a:ea typeface="Trebuchet MS"/>
                <a:cs typeface="Trebuchet MS"/>
                <a:sym typeface="Trebuchet MS"/>
              </a:defRPr>
            </a:lvl6pPr>
            <a:lvl7pPr marL="3200400" marR="0" lvl="6" indent="-309879" algn="l" rtl="0">
              <a:spcBef>
                <a:spcPts val="320"/>
              </a:spcBef>
              <a:spcAft>
                <a:spcPts val="0"/>
              </a:spcAft>
              <a:buClr>
                <a:schemeClr val="accent4"/>
              </a:buClr>
              <a:buSzPts val="1280"/>
              <a:buFont typeface="Noto Sans Symbols"/>
              <a:buChar char="◼"/>
              <a:defRPr sz="1600" b="0" i="0" u="none" strike="noStrike" cap="none">
                <a:solidFill>
                  <a:schemeClr val="dk1"/>
                </a:solidFill>
                <a:latin typeface="Trebuchet MS"/>
                <a:ea typeface="Trebuchet MS"/>
                <a:cs typeface="Trebuchet MS"/>
                <a:sym typeface="Trebuchet MS"/>
              </a:defRPr>
            </a:lvl7pPr>
            <a:lvl8pPr marL="3657600" marR="0" lvl="7" indent="-330200" algn="l" rtl="0">
              <a:spcBef>
                <a:spcPts val="300"/>
              </a:spcBef>
              <a:spcAft>
                <a:spcPts val="0"/>
              </a:spcAft>
              <a:buClr>
                <a:schemeClr val="accent4"/>
              </a:buClr>
              <a:buSzPts val="1600"/>
              <a:buFont typeface="Trebuchet MS"/>
              <a:buChar char="•"/>
              <a:defRPr sz="1600" b="0" i="0" u="none" strike="noStrike" cap="none">
                <a:solidFill>
                  <a:srgbClr val="6C6C6C"/>
                </a:solidFill>
                <a:latin typeface="Trebuchet MS"/>
                <a:ea typeface="Trebuchet MS"/>
                <a:cs typeface="Trebuchet MS"/>
                <a:sym typeface="Trebuchet MS"/>
              </a:defRPr>
            </a:lvl8pPr>
            <a:lvl9pPr marL="4114800" marR="0" lvl="8" indent="-317500" algn="l" rtl="0">
              <a:spcBef>
                <a:spcPts val="280"/>
              </a:spcBef>
              <a:spcAft>
                <a:spcPts val="0"/>
              </a:spcAft>
              <a:buClr>
                <a:schemeClr val="accent4"/>
              </a:buClr>
              <a:buSzPts val="1400"/>
              <a:buFont typeface="Noto Sans Symbols"/>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27" name="Shape 27"/>
          <p:cNvSpPr txBox="1">
            <a:spLocks noGrp="1"/>
          </p:cNvSpPr>
          <p:nvPr>
            <p:ph type="dt" idx="10"/>
          </p:nvPr>
        </p:nvSpPr>
        <p:spPr>
          <a:xfrm>
            <a:off x="4245936" y="6557946"/>
            <a:ext cx="2002464" cy="226902"/>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000" b="0" i="0" u="none" strike="noStrike" cap="none">
                <a:solidFill>
                  <a:schemeClr val="dk2"/>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8" name="Shape 28"/>
          <p:cNvSpPr txBox="1">
            <a:spLocks noGrp="1"/>
          </p:cNvSpPr>
          <p:nvPr>
            <p:ph type="ftr" idx="11"/>
          </p:nvPr>
        </p:nvSpPr>
        <p:spPr>
          <a:xfrm>
            <a:off x="457200" y="6557946"/>
            <a:ext cx="3657600" cy="228600"/>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SzPts val="1400"/>
              <a:buNone/>
              <a:defRPr sz="1000" b="0" i="0" u="none" strike="noStrike" cap="none">
                <a:solidFill>
                  <a:schemeClr val="dk2"/>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9" name="Shape 29"/>
          <p:cNvSpPr txBox="1">
            <a:spLocks noGrp="1"/>
          </p:cNvSpPr>
          <p:nvPr>
            <p:ph type="sldNum" idx="12"/>
          </p:nvPr>
        </p:nvSpPr>
        <p:spPr>
          <a:xfrm>
            <a:off x="6251448" y="6556248"/>
            <a:ext cx="588336" cy="2286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s-ES" sz="1100" b="0" i="0" u="none" strike="noStrike" cap="none">
                <a:solidFill>
                  <a:schemeClr val="dk2"/>
                </a:solidFill>
                <a:latin typeface="Trebuchet MS"/>
                <a:ea typeface="Trebuchet MS"/>
                <a:cs typeface="Trebuchet MS"/>
                <a:sym typeface="Trebuchet MS"/>
              </a:rPr>
              <a:pPr marL="0" marR="0" lvl="0" indent="0" algn="r" rtl="0">
                <a:spcBef>
                  <a:spcPts val="0"/>
                </a:spcBef>
                <a:spcAft>
                  <a:spcPts val="0"/>
                </a:spcAft>
                <a:buNone/>
              </a:pPr>
              <a:t>‹Nº›</a:t>
            </a:fld>
            <a:endParaRPr sz="1100" b="0" i="0" u="none" strike="noStrike" cap="none">
              <a:solidFill>
                <a:schemeClr val="dk2"/>
              </a:solidFill>
              <a:latin typeface="Trebuchet MS"/>
              <a:ea typeface="Trebuchet MS"/>
              <a:cs typeface="Trebuchet MS"/>
              <a:sym typeface="Trebuchet MS"/>
            </a:endParaRPr>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320040"/>
            <a:ext cx="7239000" cy="11430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rgbClr val="FEF7F0"/>
              </a:buClr>
              <a:buSzPts val="3800"/>
              <a:buFont typeface="Trebuchet MS"/>
              <a:buNone/>
              <a:defRPr sz="3800" b="1" i="0" u="none" strike="noStrike" cap="none">
                <a:solidFill>
                  <a:srgbClr val="FEF7F0"/>
                </a:solidFill>
                <a:latin typeface="Trebuchet MS"/>
                <a:ea typeface="Trebuchet MS"/>
                <a:cs typeface="Trebuchet MS"/>
                <a:sym typeface="Trebuchet MS"/>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2" name="Shape 32"/>
          <p:cNvSpPr txBox="1">
            <a:spLocks noGrp="1"/>
          </p:cNvSpPr>
          <p:nvPr>
            <p:ph type="body" idx="1"/>
          </p:nvPr>
        </p:nvSpPr>
        <p:spPr>
          <a:xfrm>
            <a:off x="457200" y="1609416"/>
            <a:ext cx="7239000" cy="4846320"/>
          </a:xfrm>
          <a:prstGeom prst="rect">
            <a:avLst/>
          </a:prstGeom>
          <a:noFill/>
          <a:ln>
            <a:noFill/>
          </a:ln>
        </p:spPr>
        <p:txBody>
          <a:bodyPr spcFirstLastPara="1" wrap="square" lIns="91425" tIns="91425" rIns="91425" bIns="91425" anchor="t" anchorCtr="0"/>
          <a:lstStyle>
            <a:lvl1pPr marL="457200" marR="0" lvl="0" indent="-349123" algn="l" rtl="0">
              <a:spcBef>
                <a:spcPts val="600"/>
              </a:spcBef>
              <a:spcAft>
                <a:spcPts val="0"/>
              </a:spcAft>
              <a:buClr>
                <a:schemeClr val="dk2"/>
              </a:buClr>
              <a:buSzPts val="1898"/>
              <a:buFont typeface="Noto Sans Symbols"/>
              <a:buChar char="⦿"/>
              <a:defRPr sz="2600" b="0" i="0" u="none" strike="noStrike" cap="none">
                <a:solidFill>
                  <a:schemeClr val="dk1"/>
                </a:solidFill>
                <a:latin typeface="Trebuchet MS"/>
                <a:ea typeface="Trebuchet MS"/>
                <a:cs typeface="Trebuchet MS"/>
                <a:sym typeface="Trebuchet MS"/>
              </a:defRPr>
            </a:lvl1pPr>
            <a:lvl2pPr marL="914400" marR="0" lvl="1" indent="-345440" algn="l" rtl="0">
              <a:spcBef>
                <a:spcPts val="500"/>
              </a:spcBef>
              <a:spcAft>
                <a:spcPts val="0"/>
              </a:spcAft>
              <a:buClr>
                <a:schemeClr val="accent4"/>
              </a:buClr>
              <a:buSzPts val="1840"/>
              <a:buFont typeface="Noto Sans Symbols"/>
              <a:buChar char="◼"/>
              <a:defRPr sz="2300" b="0" i="0" u="none" strike="noStrike" cap="none">
                <a:solidFill>
                  <a:srgbClr val="6C6C6C"/>
                </a:solidFill>
                <a:latin typeface="Trebuchet MS"/>
                <a:ea typeface="Trebuchet MS"/>
                <a:cs typeface="Trebuchet MS"/>
                <a:sym typeface="Trebuchet MS"/>
              </a:defRPr>
            </a:lvl2pPr>
            <a:lvl3pPr marL="1371600" marR="0" lvl="2" indent="-304800" algn="l" rtl="0">
              <a:spcBef>
                <a:spcPts val="400"/>
              </a:spcBef>
              <a:spcAft>
                <a:spcPts val="0"/>
              </a:spcAft>
              <a:buClr>
                <a:schemeClr val="accent4"/>
              </a:buClr>
              <a:buSzPts val="1200"/>
              <a:buFont typeface="Noto Sans Symbols"/>
              <a:buChar char="•"/>
              <a:defRPr sz="2000" b="0" i="0" u="none" strike="noStrike" cap="none">
                <a:solidFill>
                  <a:schemeClr val="dk1"/>
                </a:solidFill>
                <a:latin typeface="Trebuchet MS"/>
                <a:ea typeface="Trebuchet MS"/>
                <a:cs typeface="Trebuchet MS"/>
                <a:sym typeface="Trebuchet MS"/>
              </a:defRPr>
            </a:lvl3pPr>
            <a:lvl4pPr marL="1828800" marR="0" lvl="3" indent="-330200" algn="l" rtl="0">
              <a:spcBef>
                <a:spcPts val="400"/>
              </a:spcBef>
              <a:spcAft>
                <a:spcPts val="0"/>
              </a:spcAft>
              <a:buClr>
                <a:schemeClr val="accent4"/>
              </a:buClr>
              <a:buSzPts val="1600"/>
              <a:buFont typeface="Noto Sans Symbols"/>
              <a:buChar char="●"/>
              <a:defRPr sz="2000" b="0" i="0" u="none" strike="noStrike" cap="none">
                <a:solidFill>
                  <a:srgbClr val="6C6C6C"/>
                </a:solidFill>
                <a:latin typeface="Trebuchet MS"/>
                <a:ea typeface="Trebuchet MS"/>
                <a:cs typeface="Trebuchet MS"/>
                <a:sym typeface="Trebuchet MS"/>
              </a:defRPr>
            </a:lvl4pPr>
            <a:lvl5pPr marL="2286000" marR="0" lvl="4" indent="-308610" algn="l" rtl="0">
              <a:spcBef>
                <a:spcPts val="400"/>
              </a:spcBef>
              <a:spcAft>
                <a:spcPts val="0"/>
              </a:spcAft>
              <a:buClr>
                <a:schemeClr val="accent4"/>
              </a:buClr>
              <a:buSzPts val="1260"/>
              <a:buFont typeface="Noto Sans Symbols"/>
              <a:buChar char="◉"/>
              <a:defRPr sz="1800" b="0" i="0" u="none" strike="noStrike" cap="none">
                <a:solidFill>
                  <a:schemeClr val="dk1"/>
                </a:solidFill>
                <a:latin typeface="Trebuchet MS"/>
                <a:ea typeface="Trebuchet MS"/>
                <a:cs typeface="Trebuchet MS"/>
                <a:sym typeface="Trebuchet MS"/>
              </a:defRPr>
            </a:lvl5pPr>
            <a:lvl6pPr marL="2743200" marR="0" lvl="5" indent="-320039" algn="l" rtl="0">
              <a:spcBef>
                <a:spcPts val="400"/>
              </a:spcBef>
              <a:spcAft>
                <a:spcPts val="0"/>
              </a:spcAft>
              <a:buClr>
                <a:schemeClr val="accent4"/>
              </a:buClr>
              <a:buSzPts val="1440"/>
              <a:buFont typeface="Noto Sans Symbols"/>
              <a:buChar char="●"/>
              <a:defRPr sz="1800" b="0" i="0" u="none" strike="noStrike" cap="none">
                <a:solidFill>
                  <a:srgbClr val="6C6C6C"/>
                </a:solidFill>
                <a:latin typeface="Trebuchet MS"/>
                <a:ea typeface="Trebuchet MS"/>
                <a:cs typeface="Trebuchet MS"/>
                <a:sym typeface="Trebuchet MS"/>
              </a:defRPr>
            </a:lvl6pPr>
            <a:lvl7pPr marL="3200400" marR="0" lvl="6" indent="-309879" algn="l" rtl="0">
              <a:spcBef>
                <a:spcPts val="320"/>
              </a:spcBef>
              <a:spcAft>
                <a:spcPts val="0"/>
              </a:spcAft>
              <a:buClr>
                <a:schemeClr val="accent4"/>
              </a:buClr>
              <a:buSzPts val="1280"/>
              <a:buFont typeface="Noto Sans Symbols"/>
              <a:buChar char="◼"/>
              <a:defRPr sz="1600" b="0" i="0" u="none" strike="noStrike" cap="none">
                <a:solidFill>
                  <a:schemeClr val="dk1"/>
                </a:solidFill>
                <a:latin typeface="Trebuchet MS"/>
                <a:ea typeface="Trebuchet MS"/>
                <a:cs typeface="Trebuchet MS"/>
                <a:sym typeface="Trebuchet MS"/>
              </a:defRPr>
            </a:lvl7pPr>
            <a:lvl8pPr marL="3657600" marR="0" lvl="7" indent="-330200" algn="l" rtl="0">
              <a:spcBef>
                <a:spcPts val="300"/>
              </a:spcBef>
              <a:spcAft>
                <a:spcPts val="0"/>
              </a:spcAft>
              <a:buClr>
                <a:schemeClr val="accent4"/>
              </a:buClr>
              <a:buSzPts val="1600"/>
              <a:buFont typeface="Trebuchet MS"/>
              <a:buChar char="•"/>
              <a:defRPr sz="1600" b="0" i="0" u="none" strike="noStrike" cap="none">
                <a:solidFill>
                  <a:srgbClr val="6C6C6C"/>
                </a:solidFill>
                <a:latin typeface="Trebuchet MS"/>
                <a:ea typeface="Trebuchet MS"/>
                <a:cs typeface="Trebuchet MS"/>
                <a:sym typeface="Trebuchet MS"/>
              </a:defRPr>
            </a:lvl8pPr>
            <a:lvl9pPr marL="4114800" marR="0" lvl="8" indent="-317500" algn="l" rtl="0">
              <a:spcBef>
                <a:spcPts val="280"/>
              </a:spcBef>
              <a:spcAft>
                <a:spcPts val="0"/>
              </a:spcAft>
              <a:buClr>
                <a:schemeClr val="accent4"/>
              </a:buClr>
              <a:buSzPts val="1400"/>
              <a:buFont typeface="Noto Sans Symbols"/>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33" name="Shape 33"/>
          <p:cNvSpPr txBox="1">
            <a:spLocks noGrp="1"/>
          </p:cNvSpPr>
          <p:nvPr>
            <p:ph type="dt" idx="10"/>
          </p:nvPr>
        </p:nvSpPr>
        <p:spPr>
          <a:xfrm>
            <a:off x="4245936" y="6557946"/>
            <a:ext cx="2002464" cy="226902"/>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000">
                <a:solidFill>
                  <a:schemeClr val="dk2"/>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34" name="Shape 34"/>
          <p:cNvSpPr txBox="1">
            <a:spLocks noGrp="1"/>
          </p:cNvSpPr>
          <p:nvPr>
            <p:ph type="ftr" idx="11"/>
          </p:nvPr>
        </p:nvSpPr>
        <p:spPr>
          <a:xfrm>
            <a:off x="457200" y="6557946"/>
            <a:ext cx="3657600" cy="228600"/>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SzPts val="1400"/>
              <a:buNone/>
              <a:defRPr sz="1000">
                <a:solidFill>
                  <a:schemeClr val="dk2"/>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35" name="Shape 35"/>
          <p:cNvSpPr txBox="1">
            <a:spLocks noGrp="1"/>
          </p:cNvSpPr>
          <p:nvPr>
            <p:ph type="sldNum" idx="12"/>
          </p:nvPr>
        </p:nvSpPr>
        <p:spPr>
          <a:xfrm>
            <a:off x="6251448" y="6556248"/>
            <a:ext cx="588336" cy="2286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s-ES" sz="1100">
                <a:solidFill>
                  <a:schemeClr val="dk2"/>
                </a:solidFill>
                <a:latin typeface="Trebuchet MS"/>
                <a:ea typeface="Trebuchet MS"/>
                <a:cs typeface="Trebuchet MS"/>
                <a:sym typeface="Trebuchet MS"/>
              </a:rPr>
              <a:pPr marL="0" marR="0" lvl="0" indent="0" algn="r" rtl="0">
                <a:spcBef>
                  <a:spcPts val="0"/>
                </a:spcBef>
                <a:spcAft>
                  <a:spcPts val="0"/>
                </a:spcAft>
                <a:buNone/>
              </a:pPr>
              <a:t>‹Nº›</a:t>
            </a:fld>
            <a:endParaRPr sz="1100">
              <a:solidFill>
                <a:schemeClr val="dk2"/>
              </a:solidFill>
              <a:latin typeface="Trebuchet MS"/>
              <a:ea typeface="Trebuchet MS"/>
              <a:cs typeface="Trebuchet MS"/>
              <a:sym typeface="Trebuchet MS"/>
            </a:endParaRPr>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Encabezado de sección">
    <p:bg>
      <p:bgPr>
        <a:solidFill>
          <a:schemeClr val="lt1"/>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066800" y="2821837"/>
            <a:ext cx="6255488" cy="1362075"/>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Clr>
                <a:srgbClr val="FEF7F0"/>
              </a:buClr>
              <a:buSzPts val="4200"/>
              <a:buFont typeface="Trebuchet MS"/>
              <a:buNone/>
              <a:defRPr sz="4200" b="1" i="0" u="none" strike="noStrike" cap="none">
                <a:solidFill>
                  <a:srgbClr val="FEF7F0"/>
                </a:solidFill>
                <a:latin typeface="Trebuchet MS"/>
                <a:ea typeface="Trebuchet MS"/>
                <a:cs typeface="Trebuchet MS"/>
                <a:sym typeface="Trebuchet MS"/>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8" name="Shape 38"/>
          <p:cNvSpPr txBox="1">
            <a:spLocks noGrp="1"/>
          </p:cNvSpPr>
          <p:nvPr>
            <p:ph type="body" idx="1"/>
          </p:nvPr>
        </p:nvSpPr>
        <p:spPr>
          <a:xfrm>
            <a:off x="1066800" y="1905000"/>
            <a:ext cx="6255488" cy="743507"/>
          </a:xfrm>
          <a:prstGeom prst="rect">
            <a:avLst/>
          </a:prstGeom>
          <a:noFill/>
          <a:ln>
            <a:noFill/>
          </a:ln>
        </p:spPr>
        <p:txBody>
          <a:bodyPr spcFirstLastPara="1" wrap="square" lIns="91425" tIns="91425" rIns="91425" bIns="91425" anchor="b" anchorCtr="0"/>
          <a:lstStyle>
            <a:lvl1pPr marL="457200" marR="0" lvl="0" indent="-228600" algn="r" rtl="0">
              <a:spcBef>
                <a:spcPts val="600"/>
              </a:spcBef>
              <a:spcAft>
                <a:spcPts val="0"/>
              </a:spcAft>
              <a:buClr>
                <a:schemeClr val="dk2"/>
              </a:buClr>
              <a:buSzPts val="1460"/>
              <a:buFont typeface="Noto Sans Symbols"/>
              <a:buNone/>
              <a:defRPr sz="2000" b="0" i="0" u="none" strike="noStrike" cap="none">
                <a:solidFill>
                  <a:schemeClr val="dk1"/>
                </a:solidFill>
                <a:latin typeface="Trebuchet MS"/>
                <a:ea typeface="Trebuchet MS"/>
                <a:cs typeface="Trebuchet MS"/>
                <a:sym typeface="Trebuchet MS"/>
              </a:defRPr>
            </a:lvl1pPr>
            <a:lvl2pPr marL="914400" marR="0" lvl="1" indent="-228600" algn="l" rtl="0">
              <a:spcBef>
                <a:spcPts val="500"/>
              </a:spcBef>
              <a:spcAft>
                <a:spcPts val="0"/>
              </a:spcAft>
              <a:buClr>
                <a:schemeClr val="accent4"/>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rtl="0">
              <a:spcBef>
                <a:spcPts val="400"/>
              </a:spcBef>
              <a:spcAft>
                <a:spcPts val="0"/>
              </a:spcAft>
              <a:buClr>
                <a:schemeClr val="accent4"/>
              </a:buClr>
              <a:buSzPts val="96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rtl="0">
              <a:spcBef>
                <a:spcPts val="280"/>
              </a:spcBef>
              <a:spcAft>
                <a:spcPts val="0"/>
              </a:spcAft>
              <a:buClr>
                <a:schemeClr val="accent4"/>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rtl="0">
              <a:spcBef>
                <a:spcPts val="400"/>
              </a:spcBef>
              <a:spcAft>
                <a:spcPts val="0"/>
              </a:spcAft>
              <a:buClr>
                <a:schemeClr val="accent4"/>
              </a:buClr>
              <a:buSzPts val="98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320039" algn="l" rtl="0">
              <a:spcBef>
                <a:spcPts val="400"/>
              </a:spcBef>
              <a:spcAft>
                <a:spcPts val="0"/>
              </a:spcAft>
              <a:buClr>
                <a:schemeClr val="accent4"/>
              </a:buClr>
              <a:buSzPts val="1440"/>
              <a:buFont typeface="Noto Sans Symbols"/>
              <a:buChar char="●"/>
              <a:defRPr sz="1800" b="0" i="0" u="none" strike="noStrike" cap="none">
                <a:solidFill>
                  <a:srgbClr val="6C6C6C"/>
                </a:solidFill>
                <a:latin typeface="Trebuchet MS"/>
                <a:ea typeface="Trebuchet MS"/>
                <a:cs typeface="Trebuchet MS"/>
                <a:sym typeface="Trebuchet MS"/>
              </a:defRPr>
            </a:lvl6pPr>
            <a:lvl7pPr marL="3200400" marR="0" lvl="6" indent="-309879" algn="l" rtl="0">
              <a:spcBef>
                <a:spcPts val="320"/>
              </a:spcBef>
              <a:spcAft>
                <a:spcPts val="0"/>
              </a:spcAft>
              <a:buClr>
                <a:schemeClr val="accent4"/>
              </a:buClr>
              <a:buSzPts val="1280"/>
              <a:buFont typeface="Noto Sans Symbols"/>
              <a:buChar char="◼"/>
              <a:defRPr sz="1600" b="0" i="0" u="none" strike="noStrike" cap="none">
                <a:solidFill>
                  <a:schemeClr val="dk1"/>
                </a:solidFill>
                <a:latin typeface="Trebuchet MS"/>
                <a:ea typeface="Trebuchet MS"/>
                <a:cs typeface="Trebuchet MS"/>
                <a:sym typeface="Trebuchet MS"/>
              </a:defRPr>
            </a:lvl7pPr>
            <a:lvl8pPr marL="3657600" marR="0" lvl="7" indent="-330200" algn="l" rtl="0">
              <a:spcBef>
                <a:spcPts val="300"/>
              </a:spcBef>
              <a:spcAft>
                <a:spcPts val="0"/>
              </a:spcAft>
              <a:buClr>
                <a:schemeClr val="accent4"/>
              </a:buClr>
              <a:buSzPts val="1600"/>
              <a:buFont typeface="Trebuchet MS"/>
              <a:buChar char="•"/>
              <a:defRPr sz="1600" b="0" i="0" u="none" strike="noStrike" cap="none">
                <a:solidFill>
                  <a:srgbClr val="6C6C6C"/>
                </a:solidFill>
                <a:latin typeface="Trebuchet MS"/>
                <a:ea typeface="Trebuchet MS"/>
                <a:cs typeface="Trebuchet MS"/>
                <a:sym typeface="Trebuchet MS"/>
              </a:defRPr>
            </a:lvl8pPr>
            <a:lvl9pPr marL="4114800" marR="0" lvl="8" indent="-317500" algn="l" rtl="0">
              <a:spcBef>
                <a:spcPts val="280"/>
              </a:spcBef>
              <a:spcAft>
                <a:spcPts val="0"/>
              </a:spcAft>
              <a:buClr>
                <a:schemeClr val="accent4"/>
              </a:buClr>
              <a:buSzPts val="1400"/>
              <a:buFont typeface="Noto Sans Symbols"/>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39" name="Shape 39"/>
          <p:cNvSpPr txBox="1">
            <a:spLocks noGrp="1"/>
          </p:cNvSpPr>
          <p:nvPr>
            <p:ph type="dt" idx="10"/>
          </p:nvPr>
        </p:nvSpPr>
        <p:spPr>
          <a:xfrm>
            <a:off x="4724238" y="6556810"/>
            <a:ext cx="2002464" cy="226902"/>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000">
                <a:solidFill>
                  <a:schemeClr val="dk2"/>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0" name="Shape 40"/>
          <p:cNvSpPr txBox="1">
            <a:spLocks noGrp="1"/>
          </p:cNvSpPr>
          <p:nvPr>
            <p:ph type="ftr" idx="11"/>
          </p:nvPr>
        </p:nvSpPr>
        <p:spPr>
          <a:xfrm>
            <a:off x="1735358" y="6556810"/>
            <a:ext cx="2895600" cy="228600"/>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SzPts val="1400"/>
              <a:buNone/>
              <a:defRPr sz="1000">
                <a:solidFill>
                  <a:schemeClr val="dk2"/>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1" name="Shape 41"/>
          <p:cNvSpPr txBox="1">
            <a:spLocks noGrp="1"/>
          </p:cNvSpPr>
          <p:nvPr>
            <p:ph type="sldNum" idx="12"/>
          </p:nvPr>
        </p:nvSpPr>
        <p:spPr>
          <a:xfrm>
            <a:off x="6733952" y="6555112"/>
            <a:ext cx="588336" cy="2286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s-ES" sz="1100">
                <a:solidFill>
                  <a:schemeClr val="dk2"/>
                </a:solidFill>
                <a:latin typeface="Trebuchet MS"/>
                <a:ea typeface="Trebuchet MS"/>
                <a:cs typeface="Trebuchet MS"/>
                <a:sym typeface="Trebuchet MS"/>
              </a:rPr>
              <a:pPr marL="0" marR="0" lvl="0" indent="0" algn="r" rtl="0">
                <a:spcBef>
                  <a:spcPts val="0"/>
                </a:spcBef>
                <a:spcAft>
                  <a:spcPts val="0"/>
                </a:spcAft>
                <a:buNone/>
              </a:pPr>
              <a:t>‹Nº›</a:t>
            </a:fld>
            <a:endParaRPr sz="1100">
              <a:solidFill>
                <a:schemeClr val="dk2"/>
              </a:solidFill>
              <a:latin typeface="Trebuchet MS"/>
              <a:ea typeface="Trebuchet MS"/>
              <a:cs typeface="Trebuchet MS"/>
              <a:sym typeface="Trebuchet MS"/>
            </a:endParaRPr>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320040"/>
            <a:ext cx="7242048" cy="11430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rgbClr val="FEF7F0"/>
              </a:buClr>
              <a:buSzPts val="3800"/>
              <a:buFont typeface="Trebuchet MS"/>
              <a:buNone/>
              <a:defRPr sz="3800" b="1" i="0" u="none" strike="noStrike" cap="none">
                <a:solidFill>
                  <a:srgbClr val="FEF7F0"/>
                </a:solidFill>
                <a:latin typeface="Trebuchet MS"/>
                <a:ea typeface="Trebuchet MS"/>
                <a:cs typeface="Trebuchet MS"/>
                <a:sym typeface="Trebuchet MS"/>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4" name="Shape 44"/>
          <p:cNvSpPr txBox="1">
            <a:spLocks noGrp="1"/>
          </p:cNvSpPr>
          <p:nvPr>
            <p:ph type="body" idx="1"/>
          </p:nvPr>
        </p:nvSpPr>
        <p:spPr>
          <a:xfrm>
            <a:off x="457200" y="1600200"/>
            <a:ext cx="3520440" cy="4525963"/>
          </a:xfrm>
          <a:prstGeom prst="rect">
            <a:avLst/>
          </a:prstGeom>
          <a:noFill/>
          <a:ln>
            <a:noFill/>
          </a:ln>
        </p:spPr>
        <p:txBody>
          <a:bodyPr spcFirstLastPara="1" wrap="square" lIns="91425" tIns="91425" rIns="91425" bIns="91425" anchor="t" anchorCtr="0"/>
          <a:lstStyle>
            <a:lvl1pPr marL="457200" marR="0" lvl="0" indent="-358394" algn="l" rtl="0">
              <a:spcBef>
                <a:spcPts val="600"/>
              </a:spcBef>
              <a:spcAft>
                <a:spcPts val="0"/>
              </a:spcAft>
              <a:buClr>
                <a:schemeClr val="dk2"/>
              </a:buClr>
              <a:buSzPts val="2044"/>
              <a:buFont typeface="Noto Sans Symbols"/>
              <a:buChar char="⦿"/>
              <a:defRPr sz="2800" b="0" i="0" u="none" strike="noStrike" cap="none">
                <a:solidFill>
                  <a:schemeClr val="dk1"/>
                </a:solidFill>
                <a:latin typeface="Trebuchet MS"/>
                <a:ea typeface="Trebuchet MS"/>
                <a:cs typeface="Trebuchet MS"/>
                <a:sym typeface="Trebuchet MS"/>
              </a:defRPr>
            </a:lvl1pPr>
            <a:lvl2pPr marL="914400" marR="0" lvl="1" indent="-350519" algn="l" rtl="0">
              <a:spcBef>
                <a:spcPts val="500"/>
              </a:spcBef>
              <a:spcAft>
                <a:spcPts val="0"/>
              </a:spcAft>
              <a:buClr>
                <a:schemeClr val="accent4"/>
              </a:buClr>
              <a:buSzPts val="1920"/>
              <a:buFont typeface="Noto Sans Symbols"/>
              <a:buChar char="◼"/>
              <a:defRPr sz="2400" b="0" i="0" u="none" strike="noStrike" cap="none">
                <a:solidFill>
                  <a:srgbClr val="6C6C6C"/>
                </a:solidFill>
                <a:latin typeface="Trebuchet MS"/>
                <a:ea typeface="Trebuchet MS"/>
                <a:cs typeface="Trebuchet MS"/>
                <a:sym typeface="Trebuchet MS"/>
              </a:defRPr>
            </a:lvl2pPr>
            <a:lvl3pPr marL="1371600" marR="0" lvl="2" indent="-304800" algn="l" rtl="0">
              <a:spcBef>
                <a:spcPts val="400"/>
              </a:spcBef>
              <a:spcAft>
                <a:spcPts val="0"/>
              </a:spcAft>
              <a:buClr>
                <a:schemeClr val="accent4"/>
              </a:buClr>
              <a:buSzPts val="1200"/>
              <a:buFont typeface="Noto Sans Symbols"/>
              <a:buChar char="•"/>
              <a:defRPr sz="2000" b="0" i="0" u="none" strike="noStrike" cap="none">
                <a:solidFill>
                  <a:schemeClr val="dk1"/>
                </a:solidFill>
                <a:latin typeface="Trebuchet MS"/>
                <a:ea typeface="Trebuchet MS"/>
                <a:cs typeface="Trebuchet MS"/>
                <a:sym typeface="Trebuchet MS"/>
              </a:defRPr>
            </a:lvl3pPr>
            <a:lvl4pPr marL="1828800" marR="0" lvl="3" indent="-320039" algn="l" rtl="0">
              <a:spcBef>
                <a:spcPts val="360"/>
              </a:spcBef>
              <a:spcAft>
                <a:spcPts val="0"/>
              </a:spcAft>
              <a:buClr>
                <a:schemeClr val="accent4"/>
              </a:buClr>
              <a:buSzPts val="1440"/>
              <a:buFont typeface="Noto Sans Symbols"/>
              <a:buChar char="●"/>
              <a:defRPr sz="1800" b="0" i="0" u="none" strike="noStrike" cap="none">
                <a:solidFill>
                  <a:srgbClr val="6C6C6C"/>
                </a:solidFill>
                <a:latin typeface="Trebuchet MS"/>
                <a:ea typeface="Trebuchet MS"/>
                <a:cs typeface="Trebuchet MS"/>
                <a:sym typeface="Trebuchet MS"/>
              </a:defRPr>
            </a:lvl4pPr>
            <a:lvl5pPr marL="2286000" marR="0" lvl="4" indent="-308610" algn="l" rtl="0">
              <a:spcBef>
                <a:spcPts val="400"/>
              </a:spcBef>
              <a:spcAft>
                <a:spcPts val="0"/>
              </a:spcAft>
              <a:buClr>
                <a:schemeClr val="accent4"/>
              </a:buClr>
              <a:buSzPts val="1260"/>
              <a:buFont typeface="Noto Sans Symbols"/>
              <a:buChar char="◉"/>
              <a:defRPr sz="1800" b="0" i="0" u="none" strike="noStrike" cap="none">
                <a:solidFill>
                  <a:schemeClr val="dk1"/>
                </a:solidFill>
                <a:latin typeface="Trebuchet MS"/>
                <a:ea typeface="Trebuchet MS"/>
                <a:cs typeface="Trebuchet MS"/>
                <a:sym typeface="Trebuchet MS"/>
              </a:defRPr>
            </a:lvl5pPr>
            <a:lvl6pPr marL="2743200" marR="0" lvl="5" indent="-320039" algn="l" rtl="0">
              <a:spcBef>
                <a:spcPts val="400"/>
              </a:spcBef>
              <a:spcAft>
                <a:spcPts val="0"/>
              </a:spcAft>
              <a:buClr>
                <a:schemeClr val="accent4"/>
              </a:buClr>
              <a:buSzPts val="1440"/>
              <a:buFont typeface="Noto Sans Symbols"/>
              <a:buChar char="●"/>
              <a:defRPr sz="1800" b="0" i="0" u="none" strike="noStrike" cap="none">
                <a:solidFill>
                  <a:srgbClr val="6C6C6C"/>
                </a:solidFill>
                <a:latin typeface="Trebuchet MS"/>
                <a:ea typeface="Trebuchet MS"/>
                <a:cs typeface="Trebuchet MS"/>
                <a:sym typeface="Trebuchet MS"/>
              </a:defRPr>
            </a:lvl6pPr>
            <a:lvl7pPr marL="3200400" marR="0" lvl="6" indent="-309879" algn="l" rtl="0">
              <a:spcBef>
                <a:spcPts val="320"/>
              </a:spcBef>
              <a:spcAft>
                <a:spcPts val="0"/>
              </a:spcAft>
              <a:buClr>
                <a:schemeClr val="accent4"/>
              </a:buClr>
              <a:buSzPts val="1280"/>
              <a:buFont typeface="Noto Sans Symbols"/>
              <a:buChar char="◼"/>
              <a:defRPr sz="1600" b="0" i="0" u="none" strike="noStrike" cap="none">
                <a:solidFill>
                  <a:schemeClr val="dk1"/>
                </a:solidFill>
                <a:latin typeface="Trebuchet MS"/>
                <a:ea typeface="Trebuchet MS"/>
                <a:cs typeface="Trebuchet MS"/>
                <a:sym typeface="Trebuchet MS"/>
              </a:defRPr>
            </a:lvl7pPr>
            <a:lvl8pPr marL="3657600" marR="0" lvl="7" indent="-330200" algn="l" rtl="0">
              <a:spcBef>
                <a:spcPts val="300"/>
              </a:spcBef>
              <a:spcAft>
                <a:spcPts val="0"/>
              </a:spcAft>
              <a:buClr>
                <a:schemeClr val="accent4"/>
              </a:buClr>
              <a:buSzPts val="1600"/>
              <a:buFont typeface="Trebuchet MS"/>
              <a:buChar char="•"/>
              <a:defRPr sz="1600" b="0" i="0" u="none" strike="noStrike" cap="none">
                <a:solidFill>
                  <a:srgbClr val="6C6C6C"/>
                </a:solidFill>
                <a:latin typeface="Trebuchet MS"/>
                <a:ea typeface="Trebuchet MS"/>
                <a:cs typeface="Trebuchet MS"/>
                <a:sym typeface="Trebuchet MS"/>
              </a:defRPr>
            </a:lvl8pPr>
            <a:lvl9pPr marL="4114800" marR="0" lvl="8" indent="-317500" algn="l" rtl="0">
              <a:spcBef>
                <a:spcPts val="280"/>
              </a:spcBef>
              <a:spcAft>
                <a:spcPts val="0"/>
              </a:spcAft>
              <a:buClr>
                <a:schemeClr val="accent4"/>
              </a:buClr>
              <a:buSzPts val="1400"/>
              <a:buFont typeface="Noto Sans Symbols"/>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45" name="Shape 45"/>
          <p:cNvSpPr txBox="1">
            <a:spLocks noGrp="1"/>
          </p:cNvSpPr>
          <p:nvPr>
            <p:ph type="body" idx="2"/>
          </p:nvPr>
        </p:nvSpPr>
        <p:spPr>
          <a:xfrm>
            <a:off x="4178808" y="1600200"/>
            <a:ext cx="3520440" cy="4525963"/>
          </a:xfrm>
          <a:prstGeom prst="rect">
            <a:avLst/>
          </a:prstGeom>
          <a:noFill/>
          <a:ln>
            <a:noFill/>
          </a:ln>
        </p:spPr>
        <p:txBody>
          <a:bodyPr spcFirstLastPara="1" wrap="square" lIns="91425" tIns="91425" rIns="91425" bIns="91425" anchor="t" anchorCtr="0"/>
          <a:lstStyle>
            <a:lvl1pPr marL="457200" marR="0" lvl="0" indent="-358394" algn="l" rtl="0">
              <a:spcBef>
                <a:spcPts val="600"/>
              </a:spcBef>
              <a:spcAft>
                <a:spcPts val="0"/>
              </a:spcAft>
              <a:buClr>
                <a:schemeClr val="dk2"/>
              </a:buClr>
              <a:buSzPts val="2044"/>
              <a:buFont typeface="Noto Sans Symbols"/>
              <a:buChar char="⦿"/>
              <a:defRPr sz="2800" b="0" i="0" u="none" strike="noStrike" cap="none">
                <a:solidFill>
                  <a:schemeClr val="dk1"/>
                </a:solidFill>
                <a:latin typeface="Trebuchet MS"/>
                <a:ea typeface="Trebuchet MS"/>
                <a:cs typeface="Trebuchet MS"/>
                <a:sym typeface="Trebuchet MS"/>
              </a:defRPr>
            </a:lvl1pPr>
            <a:lvl2pPr marL="914400" marR="0" lvl="1" indent="-350519" algn="l" rtl="0">
              <a:spcBef>
                <a:spcPts val="500"/>
              </a:spcBef>
              <a:spcAft>
                <a:spcPts val="0"/>
              </a:spcAft>
              <a:buClr>
                <a:schemeClr val="accent4"/>
              </a:buClr>
              <a:buSzPts val="1920"/>
              <a:buFont typeface="Noto Sans Symbols"/>
              <a:buChar char="◼"/>
              <a:defRPr sz="2400" b="0" i="0" u="none" strike="noStrike" cap="none">
                <a:solidFill>
                  <a:srgbClr val="6C6C6C"/>
                </a:solidFill>
                <a:latin typeface="Trebuchet MS"/>
                <a:ea typeface="Trebuchet MS"/>
                <a:cs typeface="Trebuchet MS"/>
                <a:sym typeface="Trebuchet MS"/>
              </a:defRPr>
            </a:lvl2pPr>
            <a:lvl3pPr marL="1371600" marR="0" lvl="2" indent="-304800" algn="l" rtl="0">
              <a:spcBef>
                <a:spcPts val="400"/>
              </a:spcBef>
              <a:spcAft>
                <a:spcPts val="0"/>
              </a:spcAft>
              <a:buClr>
                <a:schemeClr val="accent4"/>
              </a:buClr>
              <a:buSzPts val="1200"/>
              <a:buFont typeface="Noto Sans Symbols"/>
              <a:buChar char="•"/>
              <a:defRPr sz="2000" b="0" i="0" u="none" strike="noStrike" cap="none">
                <a:solidFill>
                  <a:schemeClr val="dk1"/>
                </a:solidFill>
                <a:latin typeface="Trebuchet MS"/>
                <a:ea typeface="Trebuchet MS"/>
                <a:cs typeface="Trebuchet MS"/>
                <a:sym typeface="Trebuchet MS"/>
              </a:defRPr>
            </a:lvl3pPr>
            <a:lvl4pPr marL="1828800" marR="0" lvl="3" indent="-320039" algn="l" rtl="0">
              <a:spcBef>
                <a:spcPts val="360"/>
              </a:spcBef>
              <a:spcAft>
                <a:spcPts val="0"/>
              </a:spcAft>
              <a:buClr>
                <a:schemeClr val="accent4"/>
              </a:buClr>
              <a:buSzPts val="1440"/>
              <a:buFont typeface="Noto Sans Symbols"/>
              <a:buChar char="●"/>
              <a:defRPr sz="1800" b="0" i="0" u="none" strike="noStrike" cap="none">
                <a:solidFill>
                  <a:srgbClr val="6C6C6C"/>
                </a:solidFill>
                <a:latin typeface="Trebuchet MS"/>
                <a:ea typeface="Trebuchet MS"/>
                <a:cs typeface="Trebuchet MS"/>
                <a:sym typeface="Trebuchet MS"/>
              </a:defRPr>
            </a:lvl4pPr>
            <a:lvl5pPr marL="2286000" marR="0" lvl="4" indent="-308610" algn="l" rtl="0">
              <a:spcBef>
                <a:spcPts val="400"/>
              </a:spcBef>
              <a:spcAft>
                <a:spcPts val="0"/>
              </a:spcAft>
              <a:buClr>
                <a:schemeClr val="accent4"/>
              </a:buClr>
              <a:buSzPts val="1260"/>
              <a:buFont typeface="Noto Sans Symbols"/>
              <a:buChar char="◉"/>
              <a:defRPr sz="1800" b="0" i="0" u="none" strike="noStrike" cap="none">
                <a:solidFill>
                  <a:schemeClr val="dk1"/>
                </a:solidFill>
                <a:latin typeface="Trebuchet MS"/>
                <a:ea typeface="Trebuchet MS"/>
                <a:cs typeface="Trebuchet MS"/>
                <a:sym typeface="Trebuchet MS"/>
              </a:defRPr>
            </a:lvl5pPr>
            <a:lvl6pPr marL="2743200" marR="0" lvl="5" indent="-320039" algn="l" rtl="0">
              <a:spcBef>
                <a:spcPts val="400"/>
              </a:spcBef>
              <a:spcAft>
                <a:spcPts val="0"/>
              </a:spcAft>
              <a:buClr>
                <a:schemeClr val="accent4"/>
              </a:buClr>
              <a:buSzPts val="1440"/>
              <a:buFont typeface="Noto Sans Symbols"/>
              <a:buChar char="●"/>
              <a:defRPr sz="1800" b="0" i="0" u="none" strike="noStrike" cap="none">
                <a:solidFill>
                  <a:srgbClr val="6C6C6C"/>
                </a:solidFill>
                <a:latin typeface="Trebuchet MS"/>
                <a:ea typeface="Trebuchet MS"/>
                <a:cs typeface="Trebuchet MS"/>
                <a:sym typeface="Trebuchet MS"/>
              </a:defRPr>
            </a:lvl6pPr>
            <a:lvl7pPr marL="3200400" marR="0" lvl="6" indent="-309879" algn="l" rtl="0">
              <a:spcBef>
                <a:spcPts val="320"/>
              </a:spcBef>
              <a:spcAft>
                <a:spcPts val="0"/>
              </a:spcAft>
              <a:buClr>
                <a:schemeClr val="accent4"/>
              </a:buClr>
              <a:buSzPts val="1280"/>
              <a:buFont typeface="Noto Sans Symbols"/>
              <a:buChar char="◼"/>
              <a:defRPr sz="1600" b="0" i="0" u="none" strike="noStrike" cap="none">
                <a:solidFill>
                  <a:schemeClr val="dk1"/>
                </a:solidFill>
                <a:latin typeface="Trebuchet MS"/>
                <a:ea typeface="Trebuchet MS"/>
                <a:cs typeface="Trebuchet MS"/>
                <a:sym typeface="Trebuchet MS"/>
              </a:defRPr>
            </a:lvl7pPr>
            <a:lvl8pPr marL="3657600" marR="0" lvl="7" indent="-330200" algn="l" rtl="0">
              <a:spcBef>
                <a:spcPts val="300"/>
              </a:spcBef>
              <a:spcAft>
                <a:spcPts val="0"/>
              </a:spcAft>
              <a:buClr>
                <a:schemeClr val="accent4"/>
              </a:buClr>
              <a:buSzPts val="1600"/>
              <a:buFont typeface="Trebuchet MS"/>
              <a:buChar char="•"/>
              <a:defRPr sz="1600" b="0" i="0" u="none" strike="noStrike" cap="none">
                <a:solidFill>
                  <a:srgbClr val="6C6C6C"/>
                </a:solidFill>
                <a:latin typeface="Trebuchet MS"/>
                <a:ea typeface="Trebuchet MS"/>
                <a:cs typeface="Trebuchet MS"/>
                <a:sym typeface="Trebuchet MS"/>
              </a:defRPr>
            </a:lvl8pPr>
            <a:lvl9pPr marL="4114800" marR="0" lvl="8" indent="-317500" algn="l" rtl="0">
              <a:spcBef>
                <a:spcPts val="280"/>
              </a:spcBef>
              <a:spcAft>
                <a:spcPts val="0"/>
              </a:spcAft>
              <a:buClr>
                <a:schemeClr val="accent4"/>
              </a:buClr>
              <a:buSzPts val="1400"/>
              <a:buFont typeface="Noto Sans Symbols"/>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46" name="Shape 46"/>
          <p:cNvSpPr txBox="1">
            <a:spLocks noGrp="1"/>
          </p:cNvSpPr>
          <p:nvPr>
            <p:ph type="dt" idx="10"/>
          </p:nvPr>
        </p:nvSpPr>
        <p:spPr>
          <a:xfrm>
            <a:off x="4245936" y="6557946"/>
            <a:ext cx="2002464" cy="226902"/>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000">
                <a:solidFill>
                  <a:schemeClr val="dk2"/>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7" name="Shape 47"/>
          <p:cNvSpPr txBox="1">
            <a:spLocks noGrp="1"/>
          </p:cNvSpPr>
          <p:nvPr>
            <p:ph type="ftr" idx="11"/>
          </p:nvPr>
        </p:nvSpPr>
        <p:spPr>
          <a:xfrm>
            <a:off x="457200" y="6557946"/>
            <a:ext cx="3657600" cy="228600"/>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SzPts val="1400"/>
              <a:buNone/>
              <a:defRPr sz="1000">
                <a:solidFill>
                  <a:schemeClr val="dk2"/>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8" name="Shape 48"/>
          <p:cNvSpPr txBox="1">
            <a:spLocks noGrp="1"/>
          </p:cNvSpPr>
          <p:nvPr>
            <p:ph type="sldNum" idx="12"/>
          </p:nvPr>
        </p:nvSpPr>
        <p:spPr>
          <a:xfrm>
            <a:off x="6251448" y="6556248"/>
            <a:ext cx="588336" cy="2286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s-ES" sz="1100">
                <a:solidFill>
                  <a:schemeClr val="dk2"/>
                </a:solidFill>
                <a:latin typeface="Trebuchet MS"/>
                <a:ea typeface="Trebuchet MS"/>
                <a:cs typeface="Trebuchet MS"/>
                <a:sym typeface="Trebuchet MS"/>
              </a:rPr>
              <a:pPr marL="0" marR="0" lvl="0" indent="0" algn="r" rtl="0">
                <a:spcBef>
                  <a:spcPts val="0"/>
                </a:spcBef>
                <a:spcAft>
                  <a:spcPts val="0"/>
                </a:spcAft>
                <a:buNone/>
              </a:pPr>
              <a:t>‹Nº›</a:t>
            </a:fld>
            <a:endParaRPr sz="1100">
              <a:solidFill>
                <a:schemeClr val="dk2"/>
              </a:solidFill>
              <a:latin typeface="Trebuchet MS"/>
              <a:ea typeface="Trebuchet MS"/>
              <a:cs typeface="Trebuchet MS"/>
              <a:sym typeface="Trebuchet MS"/>
            </a:endParaRPr>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320040"/>
            <a:ext cx="7242048" cy="11430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rgbClr val="FEF7F0"/>
              </a:buClr>
              <a:buSzPts val="3800"/>
              <a:buFont typeface="Trebuchet MS"/>
              <a:buNone/>
              <a:defRPr sz="3800" b="1" i="0" u="none" strike="noStrike" cap="none">
                <a:solidFill>
                  <a:srgbClr val="FEF7F0"/>
                </a:solidFill>
                <a:latin typeface="Trebuchet MS"/>
                <a:ea typeface="Trebuchet MS"/>
                <a:cs typeface="Trebuchet MS"/>
                <a:sym typeface="Trebuchet MS"/>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1" name="Shape 51"/>
          <p:cNvSpPr txBox="1">
            <a:spLocks noGrp="1"/>
          </p:cNvSpPr>
          <p:nvPr>
            <p:ph type="body" idx="1"/>
          </p:nvPr>
        </p:nvSpPr>
        <p:spPr>
          <a:xfrm>
            <a:off x="457200" y="5867400"/>
            <a:ext cx="3520440" cy="457200"/>
          </a:xfrm>
          <a:prstGeom prst="rect">
            <a:avLst/>
          </a:prstGeom>
          <a:noFill/>
          <a:ln w="12700" cap="flat" cmpd="sng">
            <a:solidFill>
              <a:schemeClr val="dk2"/>
            </a:solidFill>
            <a:prstDash val="solid"/>
            <a:round/>
            <a:headEnd type="none" w="med" len="med"/>
            <a:tailEnd type="none" w="med" len="med"/>
          </a:ln>
        </p:spPr>
        <p:txBody>
          <a:bodyPr spcFirstLastPara="1" wrap="square" lIns="91425" tIns="91425" rIns="91425" bIns="91425" anchor="ctr" anchorCtr="0"/>
          <a:lstStyle>
            <a:lvl1pPr marL="457200" marR="0" lvl="0" indent="-228600" algn="ctr" rtl="0">
              <a:spcBef>
                <a:spcPts val="600"/>
              </a:spcBef>
              <a:spcAft>
                <a:spcPts val="0"/>
              </a:spcAft>
              <a:buClr>
                <a:schemeClr val="dk2"/>
              </a:buClr>
              <a:buSzPts val="1314"/>
              <a:buFont typeface="Noto Sans Symbols"/>
              <a:buNone/>
              <a:defRPr sz="1800" b="1" i="0" u="none" strike="noStrike" cap="none">
                <a:solidFill>
                  <a:schemeClr val="dk2"/>
                </a:solidFill>
                <a:latin typeface="Trebuchet MS"/>
                <a:ea typeface="Trebuchet MS"/>
                <a:cs typeface="Trebuchet MS"/>
                <a:sym typeface="Trebuchet MS"/>
              </a:defRPr>
            </a:lvl1pPr>
            <a:lvl2pPr marL="914400" marR="0" lvl="1" indent="-228600" algn="l" rtl="0">
              <a:spcBef>
                <a:spcPts val="500"/>
              </a:spcBef>
              <a:spcAft>
                <a:spcPts val="0"/>
              </a:spcAft>
              <a:buClr>
                <a:schemeClr val="accent4"/>
              </a:buClr>
              <a:buSzPts val="1600"/>
              <a:buFont typeface="Noto Sans Symbols"/>
              <a:buNone/>
              <a:defRPr sz="2000" b="1" i="0" u="none" strike="noStrike" cap="none">
                <a:solidFill>
                  <a:srgbClr val="6C6C6C"/>
                </a:solidFill>
                <a:latin typeface="Trebuchet MS"/>
                <a:ea typeface="Trebuchet MS"/>
                <a:cs typeface="Trebuchet MS"/>
                <a:sym typeface="Trebuchet MS"/>
              </a:defRPr>
            </a:lvl2pPr>
            <a:lvl3pPr marL="1371600" marR="0" lvl="2" indent="-228600" algn="l" rtl="0">
              <a:spcBef>
                <a:spcPts val="400"/>
              </a:spcBef>
              <a:spcAft>
                <a:spcPts val="0"/>
              </a:spcAft>
              <a:buClr>
                <a:schemeClr val="accent4"/>
              </a:buClr>
              <a:buSzPts val="1080"/>
              <a:buFont typeface="Noto Sans Symbols"/>
              <a:buNone/>
              <a:defRPr sz="1800" b="1" i="0" u="none" strike="noStrike" cap="none">
                <a:solidFill>
                  <a:schemeClr val="dk1"/>
                </a:solidFill>
                <a:latin typeface="Trebuchet MS"/>
                <a:ea typeface="Trebuchet MS"/>
                <a:cs typeface="Trebuchet MS"/>
                <a:sym typeface="Trebuchet MS"/>
              </a:defRPr>
            </a:lvl3pPr>
            <a:lvl4pPr marL="1828800" marR="0" lvl="3" indent="-228600" algn="l" rtl="0">
              <a:spcBef>
                <a:spcPts val="320"/>
              </a:spcBef>
              <a:spcAft>
                <a:spcPts val="0"/>
              </a:spcAft>
              <a:buClr>
                <a:schemeClr val="accent4"/>
              </a:buClr>
              <a:buSzPts val="1280"/>
              <a:buFont typeface="Noto Sans Symbols"/>
              <a:buNone/>
              <a:defRPr sz="1600" b="1" i="0" u="none" strike="noStrike" cap="none">
                <a:solidFill>
                  <a:srgbClr val="6C6C6C"/>
                </a:solidFill>
                <a:latin typeface="Trebuchet MS"/>
                <a:ea typeface="Trebuchet MS"/>
                <a:cs typeface="Trebuchet MS"/>
                <a:sym typeface="Trebuchet MS"/>
              </a:defRPr>
            </a:lvl4pPr>
            <a:lvl5pPr marL="2286000" marR="0" lvl="4" indent="-228600" algn="l" rtl="0">
              <a:spcBef>
                <a:spcPts val="400"/>
              </a:spcBef>
              <a:spcAft>
                <a:spcPts val="0"/>
              </a:spcAft>
              <a:buClr>
                <a:schemeClr val="accent4"/>
              </a:buClr>
              <a:buSzPts val="1120"/>
              <a:buFont typeface="Noto Sans Symbols"/>
              <a:buNone/>
              <a:defRPr sz="1600" b="1" i="0" u="none" strike="noStrike" cap="none">
                <a:solidFill>
                  <a:schemeClr val="dk1"/>
                </a:solidFill>
                <a:latin typeface="Trebuchet MS"/>
                <a:ea typeface="Trebuchet MS"/>
                <a:cs typeface="Trebuchet MS"/>
                <a:sym typeface="Trebuchet MS"/>
              </a:defRPr>
            </a:lvl5pPr>
            <a:lvl6pPr marL="2743200" marR="0" lvl="5" indent="-320039" algn="l" rtl="0">
              <a:spcBef>
                <a:spcPts val="400"/>
              </a:spcBef>
              <a:spcAft>
                <a:spcPts val="0"/>
              </a:spcAft>
              <a:buClr>
                <a:schemeClr val="accent4"/>
              </a:buClr>
              <a:buSzPts val="1440"/>
              <a:buFont typeface="Noto Sans Symbols"/>
              <a:buChar char="●"/>
              <a:defRPr sz="1800" b="0" i="0" u="none" strike="noStrike" cap="none">
                <a:solidFill>
                  <a:srgbClr val="6C6C6C"/>
                </a:solidFill>
                <a:latin typeface="Trebuchet MS"/>
                <a:ea typeface="Trebuchet MS"/>
                <a:cs typeface="Trebuchet MS"/>
                <a:sym typeface="Trebuchet MS"/>
              </a:defRPr>
            </a:lvl6pPr>
            <a:lvl7pPr marL="3200400" marR="0" lvl="6" indent="-309879" algn="l" rtl="0">
              <a:spcBef>
                <a:spcPts val="320"/>
              </a:spcBef>
              <a:spcAft>
                <a:spcPts val="0"/>
              </a:spcAft>
              <a:buClr>
                <a:schemeClr val="accent4"/>
              </a:buClr>
              <a:buSzPts val="1280"/>
              <a:buFont typeface="Noto Sans Symbols"/>
              <a:buChar char="◼"/>
              <a:defRPr sz="1600" b="0" i="0" u="none" strike="noStrike" cap="none">
                <a:solidFill>
                  <a:schemeClr val="dk1"/>
                </a:solidFill>
                <a:latin typeface="Trebuchet MS"/>
                <a:ea typeface="Trebuchet MS"/>
                <a:cs typeface="Trebuchet MS"/>
                <a:sym typeface="Trebuchet MS"/>
              </a:defRPr>
            </a:lvl7pPr>
            <a:lvl8pPr marL="3657600" marR="0" lvl="7" indent="-330200" algn="l" rtl="0">
              <a:spcBef>
                <a:spcPts val="300"/>
              </a:spcBef>
              <a:spcAft>
                <a:spcPts val="0"/>
              </a:spcAft>
              <a:buClr>
                <a:schemeClr val="accent4"/>
              </a:buClr>
              <a:buSzPts val="1600"/>
              <a:buFont typeface="Trebuchet MS"/>
              <a:buChar char="•"/>
              <a:defRPr sz="1600" b="0" i="0" u="none" strike="noStrike" cap="none">
                <a:solidFill>
                  <a:srgbClr val="6C6C6C"/>
                </a:solidFill>
                <a:latin typeface="Trebuchet MS"/>
                <a:ea typeface="Trebuchet MS"/>
                <a:cs typeface="Trebuchet MS"/>
                <a:sym typeface="Trebuchet MS"/>
              </a:defRPr>
            </a:lvl8pPr>
            <a:lvl9pPr marL="4114800" marR="0" lvl="8" indent="-317500" algn="l" rtl="0">
              <a:spcBef>
                <a:spcPts val="280"/>
              </a:spcBef>
              <a:spcAft>
                <a:spcPts val="0"/>
              </a:spcAft>
              <a:buClr>
                <a:schemeClr val="accent4"/>
              </a:buClr>
              <a:buSzPts val="1400"/>
              <a:buFont typeface="Noto Sans Symbols"/>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52" name="Shape 52"/>
          <p:cNvSpPr txBox="1">
            <a:spLocks noGrp="1"/>
          </p:cNvSpPr>
          <p:nvPr>
            <p:ph type="body" idx="2"/>
          </p:nvPr>
        </p:nvSpPr>
        <p:spPr>
          <a:xfrm>
            <a:off x="4178808" y="5867400"/>
            <a:ext cx="3520440" cy="457200"/>
          </a:xfrm>
          <a:prstGeom prst="rect">
            <a:avLst/>
          </a:prstGeom>
          <a:noFill/>
          <a:ln w="12700" cap="flat" cmpd="sng">
            <a:solidFill>
              <a:schemeClr val="dk2"/>
            </a:solidFill>
            <a:prstDash val="solid"/>
            <a:round/>
            <a:headEnd type="none" w="med" len="med"/>
            <a:tailEnd type="none" w="med" len="med"/>
          </a:ln>
        </p:spPr>
        <p:txBody>
          <a:bodyPr spcFirstLastPara="1" wrap="square" lIns="91425" tIns="91425" rIns="91425" bIns="91425" anchor="ctr" anchorCtr="0"/>
          <a:lstStyle>
            <a:lvl1pPr marL="457200" marR="0" lvl="0" indent="-228600" algn="ctr" rtl="0">
              <a:spcBef>
                <a:spcPts val="600"/>
              </a:spcBef>
              <a:spcAft>
                <a:spcPts val="0"/>
              </a:spcAft>
              <a:buClr>
                <a:schemeClr val="dk2"/>
              </a:buClr>
              <a:buSzPts val="1314"/>
              <a:buFont typeface="Noto Sans Symbols"/>
              <a:buNone/>
              <a:defRPr sz="1800" b="1" i="0" u="none" strike="noStrike" cap="none">
                <a:solidFill>
                  <a:schemeClr val="dk2"/>
                </a:solidFill>
                <a:latin typeface="Trebuchet MS"/>
                <a:ea typeface="Trebuchet MS"/>
                <a:cs typeface="Trebuchet MS"/>
                <a:sym typeface="Trebuchet MS"/>
              </a:defRPr>
            </a:lvl1pPr>
            <a:lvl2pPr marL="914400" marR="0" lvl="1" indent="-228600" algn="l" rtl="0">
              <a:spcBef>
                <a:spcPts val="500"/>
              </a:spcBef>
              <a:spcAft>
                <a:spcPts val="0"/>
              </a:spcAft>
              <a:buClr>
                <a:schemeClr val="accent4"/>
              </a:buClr>
              <a:buSzPts val="1600"/>
              <a:buFont typeface="Noto Sans Symbols"/>
              <a:buNone/>
              <a:defRPr sz="2000" b="1" i="0" u="none" strike="noStrike" cap="none">
                <a:solidFill>
                  <a:srgbClr val="6C6C6C"/>
                </a:solidFill>
                <a:latin typeface="Trebuchet MS"/>
                <a:ea typeface="Trebuchet MS"/>
                <a:cs typeface="Trebuchet MS"/>
                <a:sym typeface="Trebuchet MS"/>
              </a:defRPr>
            </a:lvl2pPr>
            <a:lvl3pPr marL="1371600" marR="0" lvl="2" indent="-228600" algn="l" rtl="0">
              <a:spcBef>
                <a:spcPts val="400"/>
              </a:spcBef>
              <a:spcAft>
                <a:spcPts val="0"/>
              </a:spcAft>
              <a:buClr>
                <a:schemeClr val="accent4"/>
              </a:buClr>
              <a:buSzPts val="1080"/>
              <a:buFont typeface="Noto Sans Symbols"/>
              <a:buNone/>
              <a:defRPr sz="1800" b="1" i="0" u="none" strike="noStrike" cap="none">
                <a:solidFill>
                  <a:schemeClr val="dk1"/>
                </a:solidFill>
                <a:latin typeface="Trebuchet MS"/>
                <a:ea typeface="Trebuchet MS"/>
                <a:cs typeface="Trebuchet MS"/>
                <a:sym typeface="Trebuchet MS"/>
              </a:defRPr>
            </a:lvl3pPr>
            <a:lvl4pPr marL="1828800" marR="0" lvl="3" indent="-228600" algn="l" rtl="0">
              <a:spcBef>
                <a:spcPts val="320"/>
              </a:spcBef>
              <a:spcAft>
                <a:spcPts val="0"/>
              </a:spcAft>
              <a:buClr>
                <a:schemeClr val="accent4"/>
              </a:buClr>
              <a:buSzPts val="1280"/>
              <a:buFont typeface="Noto Sans Symbols"/>
              <a:buNone/>
              <a:defRPr sz="1600" b="1" i="0" u="none" strike="noStrike" cap="none">
                <a:solidFill>
                  <a:srgbClr val="6C6C6C"/>
                </a:solidFill>
                <a:latin typeface="Trebuchet MS"/>
                <a:ea typeface="Trebuchet MS"/>
                <a:cs typeface="Trebuchet MS"/>
                <a:sym typeface="Trebuchet MS"/>
              </a:defRPr>
            </a:lvl4pPr>
            <a:lvl5pPr marL="2286000" marR="0" lvl="4" indent="-228600" algn="l" rtl="0">
              <a:spcBef>
                <a:spcPts val="400"/>
              </a:spcBef>
              <a:spcAft>
                <a:spcPts val="0"/>
              </a:spcAft>
              <a:buClr>
                <a:schemeClr val="accent4"/>
              </a:buClr>
              <a:buSzPts val="1120"/>
              <a:buFont typeface="Noto Sans Symbols"/>
              <a:buNone/>
              <a:defRPr sz="1600" b="1" i="0" u="none" strike="noStrike" cap="none">
                <a:solidFill>
                  <a:schemeClr val="dk1"/>
                </a:solidFill>
                <a:latin typeface="Trebuchet MS"/>
                <a:ea typeface="Trebuchet MS"/>
                <a:cs typeface="Trebuchet MS"/>
                <a:sym typeface="Trebuchet MS"/>
              </a:defRPr>
            </a:lvl5pPr>
            <a:lvl6pPr marL="2743200" marR="0" lvl="5" indent="-320039" algn="l" rtl="0">
              <a:spcBef>
                <a:spcPts val="400"/>
              </a:spcBef>
              <a:spcAft>
                <a:spcPts val="0"/>
              </a:spcAft>
              <a:buClr>
                <a:schemeClr val="accent4"/>
              </a:buClr>
              <a:buSzPts val="1440"/>
              <a:buFont typeface="Noto Sans Symbols"/>
              <a:buChar char="●"/>
              <a:defRPr sz="1800" b="0" i="0" u="none" strike="noStrike" cap="none">
                <a:solidFill>
                  <a:srgbClr val="6C6C6C"/>
                </a:solidFill>
                <a:latin typeface="Trebuchet MS"/>
                <a:ea typeface="Trebuchet MS"/>
                <a:cs typeface="Trebuchet MS"/>
                <a:sym typeface="Trebuchet MS"/>
              </a:defRPr>
            </a:lvl6pPr>
            <a:lvl7pPr marL="3200400" marR="0" lvl="6" indent="-309879" algn="l" rtl="0">
              <a:spcBef>
                <a:spcPts val="320"/>
              </a:spcBef>
              <a:spcAft>
                <a:spcPts val="0"/>
              </a:spcAft>
              <a:buClr>
                <a:schemeClr val="accent4"/>
              </a:buClr>
              <a:buSzPts val="1280"/>
              <a:buFont typeface="Noto Sans Symbols"/>
              <a:buChar char="◼"/>
              <a:defRPr sz="1600" b="0" i="0" u="none" strike="noStrike" cap="none">
                <a:solidFill>
                  <a:schemeClr val="dk1"/>
                </a:solidFill>
                <a:latin typeface="Trebuchet MS"/>
                <a:ea typeface="Trebuchet MS"/>
                <a:cs typeface="Trebuchet MS"/>
                <a:sym typeface="Trebuchet MS"/>
              </a:defRPr>
            </a:lvl7pPr>
            <a:lvl8pPr marL="3657600" marR="0" lvl="7" indent="-330200" algn="l" rtl="0">
              <a:spcBef>
                <a:spcPts val="300"/>
              </a:spcBef>
              <a:spcAft>
                <a:spcPts val="0"/>
              </a:spcAft>
              <a:buClr>
                <a:schemeClr val="accent4"/>
              </a:buClr>
              <a:buSzPts val="1600"/>
              <a:buFont typeface="Trebuchet MS"/>
              <a:buChar char="•"/>
              <a:defRPr sz="1600" b="0" i="0" u="none" strike="noStrike" cap="none">
                <a:solidFill>
                  <a:srgbClr val="6C6C6C"/>
                </a:solidFill>
                <a:latin typeface="Trebuchet MS"/>
                <a:ea typeface="Trebuchet MS"/>
                <a:cs typeface="Trebuchet MS"/>
                <a:sym typeface="Trebuchet MS"/>
              </a:defRPr>
            </a:lvl8pPr>
            <a:lvl9pPr marL="4114800" marR="0" lvl="8" indent="-317500" algn="l" rtl="0">
              <a:spcBef>
                <a:spcPts val="280"/>
              </a:spcBef>
              <a:spcAft>
                <a:spcPts val="0"/>
              </a:spcAft>
              <a:buClr>
                <a:schemeClr val="accent4"/>
              </a:buClr>
              <a:buSzPts val="1400"/>
              <a:buFont typeface="Noto Sans Symbols"/>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53" name="Shape 53"/>
          <p:cNvSpPr txBox="1">
            <a:spLocks noGrp="1"/>
          </p:cNvSpPr>
          <p:nvPr>
            <p:ph type="body" idx="3"/>
          </p:nvPr>
        </p:nvSpPr>
        <p:spPr>
          <a:xfrm>
            <a:off x="457200" y="1711840"/>
            <a:ext cx="3520440" cy="4114800"/>
          </a:xfrm>
          <a:prstGeom prst="rect">
            <a:avLst/>
          </a:prstGeom>
          <a:noFill/>
          <a:ln>
            <a:noFill/>
          </a:ln>
        </p:spPr>
        <p:txBody>
          <a:bodyPr spcFirstLastPara="1" wrap="square" lIns="91425" tIns="91425" rIns="91425" bIns="91425" anchor="t" anchorCtr="0"/>
          <a:lstStyle>
            <a:lvl1pPr marL="457200" marR="0" lvl="0" indent="-339852" algn="l" rtl="0">
              <a:spcBef>
                <a:spcPts val="600"/>
              </a:spcBef>
              <a:spcAft>
                <a:spcPts val="0"/>
              </a:spcAft>
              <a:buClr>
                <a:schemeClr val="dk2"/>
              </a:buClr>
              <a:buSzPts val="1752"/>
              <a:buFont typeface="Noto Sans Symbols"/>
              <a:buChar char="⦿"/>
              <a:defRPr sz="2400" b="0" i="0" u="none" strike="noStrike" cap="none">
                <a:solidFill>
                  <a:schemeClr val="dk1"/>
                </a:solidFill>
                <a:latin typeface="Trebuchet MS"/>
                <a:ea typeface="Trebuchet MS"/>
                <a:cs typeface="Trebuchet MS"/>
                <a:sym typeface="Trebuchet MS"/>
              </a:defRPr>
            </a:lvl1pPr>
            <a:lvl2pPr marL="914400" marR="0" lvl="1" indent="-330200" algn="l" rtl="0">
              <a:spcBef>
                <a:spcPts val="500"/>
              </a:spcBef>
              <a:spcAft>
                <a:spcPts val="0"/>
              </a:spcAft>
              <a:buClr>
                <a:schemeClr val="accent4"/>
              </a:buClr>
              <a:buSzPts val="1600"/>
              <a:buFont typeface="Noto Sans Symbols"/>
              <a:buChar char="◼"/>
              <a:defRPr sz="2000" b="0" i="0" u="none" strike="noStrike" cap="none">
                <a:solidFill>
                  <a:srgbClr val="6C6C6C"/>
                </a:solidFill>
                <a:latin typeface="Trebuchet MS"/>
                <a:ea typeface="Trebuchet MS"/>
                <a:cs typeface="Trebuchet MS"/>
                <a:sym typeface="Trebuchet MS"/>
              </a:defRPr>
            </a:lvl2pPr>
            <a:lvl3pPr marL="1371600" marR="0" lvl="2" indent="-297180" algn="l" rtl="0">
              <a:spcBef>
                <a:spcPts val="400"/>
              </a:spcBef>
              <a:spcAft>
                <a:spcPts val="0"/>
              </a:spcAft>
              <a:buClr>
                <a:schemeClr val="accent4"/>
              </a:buClr>
              <a:buSzPts val="1080"/>
              <a:buFont typeface="Noto Sans Symbols"/>
              <a:buChar char="•"/>
              <a:defRPr sz="1800" b="0" i="0" u="none" strike="noStrike" cap="none">
                <a:solidFill>
                  <a:schemeClr val="dk1"/>
                </a:solidFill>
                <a:latin typeface="Trebuchet MS"/>
                <a:ea typeface="Trebuchet MS"/>
                <a:cs typeface="Trebuchet MS"/>
                <a:sym typeface="Trebuchet MS"/>
              </a:defRPr>
            </a:lvl3pPr>
            <a:lvl4pPr marL="1828800" marR="0" lvl="3" indent="-309880" algn="l" rtl="0">
              <a:spcBef>
                <a:spcPts val="320"/>
              </a:spcBef>
              <a:spcAft>
                <a:spcPts val="0"/>
              </a:spcAft>
              <a:buClr>
                <a:schemeClr val="accent4"/>
              </a:buClr>
              <a:buSzPts val="1280"/>
              <a:buFont typeface="Noto Sans Symbols"/>
              <a:buChar char="●"/>
              <a:defRPr sz="1600" b="0" i="0" u="none" strike="noStrike" cap="none">
                <a:solidFill>
                  <a:srgbClr val="6C6C6C"/>
                </a:solidFill>
                <a:latin typeface="Trebuchet MS"/>
                <a:ea typeface="Trebuchet MS"/>
                <a:cs typeface="Trebuchet MS"/>
                <a:sym typeface="Trebuchet MS"/>
              </a:defRPr>
            </a:lvl4pPr>
            <a:lvl5pPr marL="2286000" marR="0" lvl="4" indent="-299720" algn="l" rtl="0">
              <a:spcBef>
                <a:spcPts val="400"/>
              </a:spcBef>
              <a:spcAft>
                <a:spcPts val="0"/>
              </a:spcAft>
              <a:buClr>
                <a:schemeClr val="accent4"/>
              </a:buClr>
              <a:buSzPts val="1120"/>
              <a:buFont typeface="Noto Sans Symbols"/>
              <a:buChar char="◉"/>
              <a:defRPr sz="1600" b="0" i="0" u="none" strike="noStrike" cap="none">
                <a:solidFill>
                  <a:schemeClr val="dk1"/>
                </a:solidFill>
                <a:latin typeface="Trebuchet MS"/>
                <a:ea typeface="Trebuchet MS"/>
                <a:cs typeface="Trebuchet MS"/>
                <a:sym typeface="Trebuchet MS"/>
              </a:defRPr>
            </a:lvl5pPr>
            <a:lvl6pPr marL="2743200" marR="0" lvl="5" indent="-320039" algn="l" rtl="0">
              <a:spcBef>
                <a:spcPts val="400"/>
              </a:spcBef>
              <a:spcAft>
                <a:spcPts val="0"/>
              </a:spcAft>
              <a:buClr>
                <a:schemeClr val="accent4"/>
              </a:buClr>
              <a:buSzPts val="1440"/>
              <a:buFont typeface="Noto Sans Symbols"/>
              <a:buChar char="●"/>
              <a:defRPr sz="1800" b="0" i="0" u="none" strike="noStrike" cap="none">
                <a:solidFill>
                  <a:srgbClr val="6C6C6C"/>
                </a:solidFill>
                <a:latin typeface="Trebuchet MS"/>
                <a:ea typeface="Trebuchet MS"/>
                <a:cs typeface="Trebuchet MS"/>
                <a:sym typeface="Trebuchet MS"/>
              </a:defRPr>
            </a:lvl6pPr>
            <a:lvl7pPr marL="3200400" marR="0" lvl="6" indent="-309879" algn="l" rtl="0">
              <a:spcBef>
                <a:spcPts val="320"/>
              </a:spcBef>
              <a:spcAft>
                <a:spcPts val="0"/>
              </a:spcAft>
              <a:buClr>
                <a:schemeClr val="accent4"/>
              </a:buClr>
              <a:buSzPts val="1280"/>
              <a:buFont typeface="Noto Sans Symbols"/>
              <a:buChar char="◼"/>
              <a:defRPr sz="1600" b="0" i="0" u="none" strike="noStrike" cap="none">
                <a:solidFill>
                  <a:schemeClr val="dk1"/>
                </a:solidFill>
                <a:latin typeface="Trebuchet MS"/>
                <a:ea typeface="Trebuchet MS"/>
                <a:cs typeface="Trebuchet MS"/>
                <a:sym typeface="Trebuchet MS"/>
              </a:defRPr>
            </a:lvl7pPr>
            <a:lvl8pPr marL="3657600" marR="0" lvl="7" indent="-330200" algn="l" rtl="0">
              <a:spcBef>
                <a:spcPts val="300"/>
              </a:spcBef>
              <a:spcAft>
                <a:spcPts val="0"/>
              </a:spcAft>
              <a:buClr>
                <a:schemeClr val="accent4"/>
              </a:buClr>
              <a:buSzPts val="1600"/>
              <a:buFont typeface="Trebuchet MS"/>
              <a:buChar char="•"/>
              <a:defRPr sz="1600" b="0" i="0" u="none" strike="noStrike" cap="none">
                <a:solidFill>
                  <a:srgbClr val="6C6C6C"/>
                </a:solidFill>
                <a:latin typeface="Trebuchet MS"/>
                <a:ea typeface="Trebuchet MS"/>
                <a:cs typeface="Trebuchet MS"/>
                <a:sym typeface="Trebuchet MS"/>
              </a:defRPr>
            </a:lvl8pPr>
            <a:lvl9pPr marL="4114800" marR="0" lvl="8" indent="-317500" algn="l" rtl="0">
              <a:spcBef>
                <a:spcPts val="280"/>
              </a:spcBef>
              <a:spcAft>
                <a:spcPts val="0"/>
              </a:spcAft>
              <a:buClr>
                <a:schemeClr val="accent4"/>
              </a:buClr>
              <a:buSzPts val="1400"/>
              <a:buFont typeface="Noto Sans Symbols"/>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54" name="Shape 54"/>
          <p:cNvSpPr txBox="1">
            <a:spLocks noGrp="1"/>
          </p:cNvSpPr>
          <p:nvPr>
            <p:ph type="body" idx="4"/>
          </p:nvPr>
        </p:nvSpPr>
        <p:spPr>
          <a:xfrm>
            <a:off x="4178808" y="1711840"/>
            <a:ext cx="3520440" cy="4114800"/>
          </a:xfrm>
          <a:prstGeom prst="rect">
            <a:avLst/>
          </a:prstGeom>
          <a:noFill/>
          <a:ln>
            <a:noFill/>
          </a:ln>
        </p:spPr>
        <p:txBody>
          <a:bodyPr spcFirstLastPara="1" wrap="square" lIns="91425" tIns="91425" rIns="91425" bIns="91425" anchor="t" anchorCtr="0"/>
          <a:lstStyle>
            <a:lvl1pPr marL="457200" marR="0" lvl="0" indent="-339852" algn="l" rtl="0">
              <a:spcBef>
                <a:spcPts val="600"/>
              </a:spcBef>
              <a:spcAft>
                <a:spcPts val="0"/>
              </a:spcAft>
              <a:buClr>
                <a:schemeClr val="dk2"/>
              </a:buClr>
              <a:buSzPts val="1752"/>
              <a:buFont typeface="Noto Sans Symbols"/>
              <a:buChar char="⦿"/>
              <a:defRPr sz="2400" b="0" i="0" u="none" strike="noStrike" cap="none">
                <a:solidFill>
                  <a:schemeClr val="dk1"/>
                </a:solidFill>
                <a:latin typeface="Trebuchet MS"/>
                <a:ea typeface="Trebuchet MS"/>
                <a:cs typeface="Trebuchet MS"/>
                <a:sym typeface="Trebuchet MS"/>
              </a:defRPr>
            </a:lvl1pPr>
            <a:lvl2pPr marL="914400" marR="0" lvl="1" indent="-330200" algn="l" rtl="0">
              <a:spcBef>
                <a:spcPts val="500"/>
              </a:spcBef>
              <a:spcAft>
                <a:spcPts val="0"/>
              </a:spcAft>
              <a:buClr>
                <a:schemeClr val="accent4"/>
              </a:buClr>
              <a:buSzPts val="1600"/>
              <a:buFont typeface="Noto Sans Symbols"/>
              <a:buChar char="◼"/>
              <a:defRPr sz="2000" b="0" i="0" u="none" strike="noStrike" cap="none">
                <a:solidFill>
                  <a:srgbClr val="6C6C6C"/>
                </a:solidFill>
                <a:latin typeface="Trebuchet MS"/>
                <a:ea typeface="Trebuchet MS"/>
                <a:cs typeface="Trebuchet MS"/>
                <a:sym typeface="Trebuchet MS"/>
              </a:defRPr>
            </a:lvl2pPr>
            <a:lvl3pPr marL="1371600" marR="0" lvl="2" indent="-297180" algn="l" rtl="0">
              <a:spcBef>
                <a:spcPts val="400"/>
              </a:spcBef>
              <a:spcAft>
                <a:spcPts val="0"/>
              </a:spcAft>
              <a:buClr>
                <a:schemeClr val="accent4"/>
              </a:buClr>
              <a:buSzPts val="1080"/>
              <a:buFont typeface="Noto Sans Symbols"/>
              <a:buChar char="•"/>
              <a:defRPr sz="1800" b="0" i="0" u="none" strike="noStrike" cap="none">
                <a:solidFill>
                  <a:schemeClr val="dk1"/>
                </a:solidFill>
                <a:latin typeface="Trebuchet MS"/>
                <a:ea typeface="Trebuchet MS"/>
                <a:cs typeface="Trebuchet MS"/>
                <a:sym typeface="Trebuchet MS"/>
              </a:defRPr>
            </a:lvl3pPr>
            <a:lvl4pPr marL="1828800" marR="0" lvl="3" indent="-309880" algn="l" rtl="0">
              <a:spcBef>
                <a:spcPts val="320"/>
              </a:spcBef>
              <a:spcAft>
                <a:spcPts val="0"/>
              </a:spcAft>
              <a:buClr>
                <a:schemeClr val="accent4"/>
              </a:buClr>
              <a:buSzPts val="1280"/>
              <a:buFont typeface="Noto Sans Symbols"/>
              <a:buChar char="●"/>
              <a:defRPr sz="1600" b="0" i="0" u="none" strike="noStrike" cap="none">
                <a:solidFill>
                  <a:srgbClr val="6C6C6C"/>
                </a:solidFill>
                <a:latin typeface="Trebuchet MS"/>
                <a:ea typeface="Trebuchet MS"/>
                <a:cs typeface="Trebuchet MS"/>
                <a:sym typeface="Trebuchet MS"/>
              </a:defRPr>
            </a:lvl4pPr>
            <a:lvl5pPr marL="2286000" marR="0" lvl="4" indent="-299720" algn="l" rtl="0">
              <a:spcBef>
                <a:spcPts val="400"/>
              </a:spcBef>
              <a:spcAft>
                <a:spcPts val="0"/>
              </a:spcAft>
              <a:buClr>
                <a:schemeClr val="accent4"/>
              </a:buClr>
              <a:buSzPts val="1120"/>
              <a:buFont typeface="Noto Sans Symbols"/>
              <a:buChar char="◉"/>
              <a:defRPr sz="1600" b="0" i="0" u="none" strike="noStrike" cap="none">
                <a:solidFill>
                  <a:schemeClr val="dk1"/>
                </a:solidFill>
                <a:latin typeface="Trebuchet MS"/>
                <a:ea typeface="Trebuchet MS"/>
                <a:cs typeface="Trebuchet MS"/>
                <a:sym typeface="Trebuchet MS"/>
              </a:defRPr>
            </a:lvl5pPr>
            <a:lvl6pPr marL="2743200" marR="0" lvl="5" indent="-320039" algn="l" rtl="0">
              <a:spcBef>
                <a:spcPts val="400"/>
              </a:spcBef>
              <a:spcAft>
                <a:spcPts val="0"/>
              </a:spcAft>
              <a:buClr>
                <a:schemeClr val="accent4"/>
              </a:buClr>
              <a:buSzPts val="1440"/>
              <a:buFont typeface="Noto Sans Symbols"/>
              <a:buChar char="●"/>
              <a:defRPr sz="1800" b="0" i="0" u="none" strike="noStrike" cap="none">
                <a:solidFill>
                  <a:srgbClr val="6C6C6C"/>
                </a:solidFill>
                <a:latin typeface="Trebuchet MS"/>
                <a:ea typeface="Trebuchet MS"/>
                <a:cs typeface="Trebuchet MS"/>
                <a:sym typeface="Trebuchet MS"/>
              </a:defRPr>
            </a:lvl6pPr>
            <a:lvl7pPr marL="3200400" marR="0" lvl="6" indent="-309879" algn="l" rtl="0">
              <a:spcBef>
                <a:spcPts val="320"/>
              </a:spcBef>
              <a:spcAft>
                <a:spcPts val="0"/>
              </a:spcAft>
              <a:buClr>
                <a:schemeClr val="accent4"/>
              </a:buClr>
              <a:buSzPts val="1280"/>
              <a:buFont typeface="Noto Sans Symbols"/>
              <a:buChar char="◼"/>
              <a:defRPr sz="1600" b="0" i="0" u="none" strike="noStrike" cap="none">
                <a:solidFill>
                  <a:schemeClr val="dk1"/>
                </a:solidFill>
                <a:latin typeface="Trebuchet MS"/>
                <a:ea typeface="Trebuchet MS"/>
                <a:cs typeface="Trebuchet MS"/>
                <a:sym typeface="Trebuchet MS"/>
              </a:defRPr>
            </a:lvl7pPr>
            <a:lvl8pPr marL="3657600" marR="0" lvl="7" indent="-330200" algn="l" rtl="0">
              <a:spcBef>
                <a:spcPts val="300"/>
              </a:spcBef>
              <a:spcAft>
                <a:spcPts val="0"/>
              </a:spcAft>
              <a:buClr>
                <a:schemeClr val="accent4"/>
              </a:buClr>
              <a:buSzPts val="1600"/>
              <a:buFont typeface="Trebuchet MS"/>
              <a:buChar char="•"/>
              <a:defRPr sz="1600" b="0" i="0" u="none" strike="noStrike" cap="none">
                <a:solidFill>
                  <a:srgbClr val="6C6C6C"/>
                </a:solidFill>
                <a:latin typeface="Trebuchet MS"/>
                <a:ea typeface="Trebuchet MS"/>
                <a:cs typeface="Trebuchet MS"/>
                <a:sym typeface="Trebuchet MS"/>
              </a:defRPr>
            </a:lvl8pPr>
            <a:lvl9pPr marL="4114800" marR="0" lvl="8" indent="-317500" algn="l" rtl="0">
              <a:spcBef>
                <a:spcPts val="280"/>
              </a:spcBef>
              <a:spcAft>
                <a:spcPts val="0"/>
              </a:spcAft>
              <a:buClr>
                <a:schemeClr val="accent4"/>
              </a:buClr>
              <a:buSzPts val="1400"/>
              <a:buFont typeface="Noto Sans Symbols"/>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55" name="Shape 55"/>
          <p:cNvSpPr txBox="1">
            <a:spLocks noGrp="1"/>
          </p:cNvSpPr>
          <p:nvPr>
            <p:ph type="dt" idx="10"/>
          </p:nvPr>
        </p:nvSpPr>
        <p:spPr>
          <a:xfrm>
            <a:off x="4245936" y="6557946"/>
            <a:ext cx="2002464" cy="226902"/>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000">
                <a:solidFill>
                  <a:schemeClr val="dk2"/>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56" name="Shape 56"/>
          <p:cNvSpPr txBox="1">
            <a:spLocks noGrp="1"/>
          </p:cNvSpPr>
          <p:nvPr>
            <p:ph type="ftr" idx="11"/>
          </p:nvPr>
        </p:nvSpPr>
        <p:spPr>
          <a:xfrm>
            <a:off x="457200" y="6557946"/>
            <a:ext cx="3657600" cy="228600"/>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SzPts val="1400"/>
              <a:buNone/>
              <a:defRPr sz="1000">
                <a:solidFill>
                  <a:schemeClr val="dk2"/>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57" name="Shape 57"/>
          <p:cNvSpPr txBox="1">
            <a:spLocks noGrp="1"/>
          </p:cNvSpPr>
          <p:nvPr>
            <p:ph type="sldNum" idx="12"/>
          </p:nvPr>
        </p:nvSpPr>
        <p:spPr>
          <a:xfrm>
            <a:off x="6251448" y="6556248"/>
            <a:ext cx="588336" cy="2286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s-ES" sz="1100">
                <a:solidFill>
                  <a:schemeClr val="dk2"/>
                </a:solidFill>
                <a:latin typeface="Trebuchet MS"/>
                <a:ea typeface="Trebuchet MS"/>
                <a:cs typeface="Trebuchet MS"/>
                <a:sym typeface="Trebuchet MS"/>
              </a:rPr>
              <a:pPr marL="0" marR="0" lvl="0" indent="0" algn="r" rtl="0">
                <a:spcBef>
                  <a:spcPts val="0"/>
                </a:spcBef>
                <a:spcAft>
                  <a:spcPts val="0"/>
                </a:spcAft>
                <a:buNone/>
              </a:pPr>
              <a:t>‹Nº›</a:t>
            </a:fld>
            <a:endParaRPr sz="1100">
              <a:solidFill>
                <a:schemeClr val="dk2"/>
              </a:solidFill>
              <a:latin typeface="Trebuchet MS"/>
              <a:ea typeface="Trebuchet MS"/>
              <a:cs typeface="Trebuchet MS"/>
              <a:sym typeface="Trebuchet MS"/>
            </a:endParaRPr>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320040"/>
            <a:ext cx="7242048" cy="11430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rgbClr val="FEF7F0"/>
              </a:buClr>
              <a:buSzPts val="3800"/>
              <a:buFont typeface="Trebuchet MS"/>
              <a:buNone/>
              <a:defRPr sz="3800" b="1" i="0" u="none" strike="noStrike" cap="none">
                <a:solidFill>
                  <a:srgbClr val="FEF7F0"/>
                </a:solidFill>
                <a:latin typeface="Trebuchet MS"/>
                <a:ea typeface="Trebuchet MS"/>
                <a:cs typeface="Trebuchet MS"/>
                <a:sym typeface="Trebuchet MS"/>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0" name="Shape 60"/>
          <p:cNvSpPr txBox="1">
            <a:spLocks noGrp="1"/>
          </p:cNvSpPr>
          <p:nvPr>
            <p:ph type="dt" idx="10"/>
          </p:nvPr>
        </p:nvSpPr>
        <p:spPr>
          <a:xfrm>
            <a:off x="4245936" y="6557946"/>
            <a:ext cx="2002464" cy="226902"/>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000">
                <a:solidFill>
                  <a:schemeClr val="dk2"/>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61" name="Shape 61"/>
          <p:cNvSpPr txBox="1">
            <a:spLocks noGrp="1"/>
          </p:cNvSpPr>
          <p:nvPr>
            <p:ph type="ftr" idx="11"/>
          </p:nvPr>
        </p:nvSpPr>
        <p:spPr>
          <a:xfrm>
            <a:off x="457200" y="6557946"/>
            <a:ext cx="3657600" cy="228600"/>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SzPts val="1400"/>
              <a:buNone/>
              <a:defRPr sz="1000">
                <a:solidFill>
                  <a:schemeClr val="dk2"/>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62" name="Shape 62"/>
          <p:cNvSpPr txBox="1">
            <a:spLocks noGrp="1"/>
          </p:cNvSpPr>
          <p:nvPr>
            <p:ph type="sldNum" idx="12"/>
          </p:nvPr>
        </p:nvSpPr>
        <p:spPr>
          <a:xfrm>
            <a:off x="6251448" y="6556248"/>
            <a:ext cx="588336" cy="2286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s-ES" sz="1100">
                <a:solidFill>
                  <a:schemeClr val="dk2"/>
                </a:solidFill>
                <a:latin typeface="Trebuchet MS"/>
                <a:ea typeface="Trebuchet MS"/>
                <a:cs typeface="Trebuchet MS"/>
                <a:sym typeface="Trebuchet MS"/>
              </a:rPr>
              <a:pPr marL="0" marR="0" lvl="0" indent="0" algn="r" rtl="0">
                <a:spcBef>
                  <a:spcPts val="0"/>
                </a:spcBef>
                <a:spcAft>
                  <a:spcPts val="0"/>
                </a:spcAft>
                <a:buNone/>
              </a:pPr>
              <a:t>‹Nº›</a:t>
            </a:fld>
            <a:endParaRPr sz="1100">
              <a:solidFill>
                <a:schemeClr val="dk2"/>
              </a:solidFill>
              <a:latin typeface="Trebuchet MS"/>
              <a:ea typeface="Trebuchet MS"/>
              <a:cs typeface="Trebuchet MS"/>
              <a:sym typeface="Trebuchet MS"/>
            </a:endParaRPr>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Shape 63"/>
        <p:cNvGrpSpPr/>
        <p:nvPr/>
      </p:nvGrpSpPr>
      <p:grpSpPr>
        <a:xfrm>
          <a:off x="0" y="0"/>
          <a:ext cx="0" cy="0"/>
          <a:chOff x="0" y="0"/>
          <a:chExt cx="0" cy="0"/>
        </a:xfrm>
      </p:grpSpPr>
      <p:sp>
        <p:nvSpPr>
          <p:cNvPr id="64" name="Shape 64"/>
          <p:cNvSpPr txBox="1">
            <a:spLocks noGrp="1"/>
          </p:cNvSpPr>
          <p:nvPr>
            <p:ph type="dt" idx="10"/>
          </p:nvPr>
        </p:nvSpPr>
        <p:spPr>
          <a:xfrm>
            <a:off x="4245936" y="6557946"/>
            <a:ext cx="2002464" cy="226902"/>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000">
                <a:solidFill>
                  <a:schemeClr val="dk2"/>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65" name="Shape 65"/>
          <p:cNvSpPr txBox="1">
            <a:spLocks noGrp="1"/>
          </p:cNvSpPr>
          <p:nvPr>
            <p:ph type="ftr" idx="11"/>
          </p:nvPr>
        </p:nvSpPr>
        <p:spPr>
          <a:xfrm>
            <a:off x="457200" y="6557946"/>
            <a:ext cx="3657600" cy="228600"/>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SzPts val="1400"/>
              <a:buNone/>
              <a:defRPr sz="1000">
                <a:solidFill>
                  <a:schemeClr val="dk2"/>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66" name="Shape 66"/>
          <p:cNvSpPr txBox="1">
            <a:spLocks noGrp="1"/>
          </p:cNvSpPr>
          <p:nvPr>
            <p:ph type="sldNum" idx="12"/>
          </p:nvPr>
        </p:nvSpPr>
        <p:spPr>
          <a:xfrm>
            <a:off x="6251448" y="6556248"/>
            <a:ext cx="588336" cy="2286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s-ES" sz="1100">
                <a:solidFill>
                  <a:schemeClr val="dk2"/>
                </a:solidFill>
                <a:latin typeface="Trebuchet MS"/>
                <a:ea typeface="Trebuchet MS"/>
                <a:cs typeface="Trebuchet MS"/>
                <a:sym typeface="Trebuchet MS"/>
              </a:rPr>
              <a:pPr marL="0" marR="0" lvl="0" indent="0" algn="r" rtl="0">
                <a:spcBef>
                  <a:spcPts val="0"/>
                </a:spcBef>
                <a:spcAft>
                  <a:spcPts val="0"/>
                </a:spcAft>
                <a:buNone/>
              </a:pPr>
              <a:t>‹Nº›</a:t>
            </a:fld>
            <a:endParaRPr sz="1100">
              <a:solidFill>
                <a:schemeClr val="dk2"/>
              </a:solidFill>
              <a:latin typeface="Trebuchet MS"/>
              <a:ea typeface="Trebuchet MS"/>
              <a:cs typeface="Trebuchet MS"/>
              <a:sym typeface="Trebuchet MS"/>
            </a:endParaRPr>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28600"/>
            <a:ext cx="5897880" cy="117348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rgbClr val="FEF7F0"/>
              </a:buClr>
              <a:buSzPts val="2400"/>
              <a:buFont typeface="Trebuchet MS"/>
              <a:buNone/>
              <a:defRPr sz="2400" b="1" i="0" u="none" strike="noStrike" cap="none">
                <a:solidFill>
                  <a:srgbClr val="FEF7F0"/>
                </a:solidFill>
                <a:latin typeface="Trebuchet MS"/>
                <a:ea typeface="Trebuchet MS"/>
                <a:cs typeface="Trebuchet MS"/>
                <a:sym typeface="Trebuchet MS"/>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9" name="Shape 69"/>
          <p:cNvSpPr txBox="1">
            <a:spLocks noGrp="1"/>
          </p:cNvSpPr>
          <p:nvPr>
            <p:ph type="body" idx="1"/>
          </p:nvPr>
        </p:nvSpPr>
        <p:spPr>
          <a:xfrm>
            <a:off x="457200" y="1497416"/>
            <a:ext cx="5897880" cy="602512"/>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dk2"/>
              </a:buClr>
              <a:buSzPts val="1022"/>
              <a:buFont typeface="Noto Sans Symbols"/>
              <a:buNone/>
              <a:defRPr sz="1400" b="0" i="0" u="none" strike="noStrike" cap="none">
                <a:solidFill>
                  <a:schemeClr val="dk1"/>
                </a:solidFill>
                <a:latin typeface="Trebuchet MS"/>
                <a:ea typeface="Trebuchet MS"/>
                <a:cs typeface="Trebuchet MS"/>
                <a:sym typeface="Trebuchet MS"/>
              </a:defRPr>
            </a:lvl1pPr>
            <a:lvl2pPr marL="914400" marR="0" lvl="1" indent="-228600" algn="l" rtl="0">
              <a:spcBef>
                <a:spcPts val="500"/>
              </a:spcBef>
              <a:spcAft>
                <a:spcPts val="0"/>
              </a:spcAft>
              <a:buClr>
                <a:schemeClr val="accent4"/>
              </a:buClr>
              <a:buSzPts val="960"/>
              <a:buFont typeface="Noto Sans Symbols"/>
              <a:buNone/>
              <a:defRPr sz="1200" b="0" i="0" u="none" strike="noStrike" cap="none">
                <a:solidFill>
                  <a:srgbClr val="6C6C6C"/>
                </a:solidFill>
                <a:latin typeface="Trebuchet MS"/>
                <a:ea typeface="Trebuchet MS"/>
                <a:cs typeface="Trebuchet MS"/>
                <a:sym typeface="Trebuchet MS"/>
              </a:defRPr>
            </a:lvl2pPr>
            <a:lvl3pPr marL="1371600" marR="0" lvl="2" indent="-228600" algn="l" rtl="0">
              <a:spcBef>
                <a:spcPts val="400"/>
              </a:spcBef>
              <a:spcAft>
                <a:spcPts val="0"/>
              </a:spcAft>
              <a:buClr>
                <a:schemeClr val="accent4"/>
              </a:buClr>
              <a:buSzPts val="600"/>
              <a:buFont typeface="Noto Sans Symbols"/>
              <a:buNone/>
              <a:defRPr sz="1000" b="0" i="0" u="none" strike="noStrike" cap="none">
                <a:solidFill>
                  <a:schemeClr val="dk1"/>
                </a:solidFill>
                <a:latin typeface="Trebuchet MS"/>
                <a:ea typeface="Trebuchet MS"/>
                <a:cs typeface="Trebuchet MS"/>
                <a:sym typeface="Trebuchet MS"/>
              </a:defRPr>
            </a:lvl3pPr>
            <a:lvl4pPr marL="1828800" marR="0" lvl="3" indent="-228600" algn="l" rtl="0">
              <a:spcBef>
                <a:spcPts val="180"/>
              </a:spcBef>
              <a:spcAft>
                <a:spcPts val="0"/>
              </a:spcAft>
              <a:buClr>
                <a:schemeClr val="accent4"/>
              </a:buClr>
              <a:buSzPts val="720"/>
              <a:buFont typeface="Noto Sans Symbols"/>
              <a:buNone/>
              <a:defRPr sz="900" b="0" i="0" u="none" strike="noStrike" cap="none">
                <a:solidFill>
                  <a:srgbClr val="6C6C6C"/>
                </a:solidFill>
                <a:latin typeface="Trebuchet MS"/>
                <a:ea typeface="Trebuchet MS"/>
                <a:cs typeface="Trebuchet MS"/>
                <a:sym typeface="Trebuchet MS"/>
              </a:defRPr>
            </a:lvl4pPr>
            <a:lvl5pPr marL="2286000" marR="0" lvl="4" indent="-228600" algn="l" rtl="0">
              <a:spcBef>
                <a:spcPts val="400"/>
              </a:spcBef>
              <a:spcAft>
                <a:spcPts val="0"/>
              </a:spcAft>
              <a:buClr>
                <a:schemeClr val="accent4"/>
              </a:buClr>
              <a:buSzPts val="630"/>
              <a:buFont typeface="Noto Sans Symbols"/>
              <a:buNone/>
              <a:defRPr sz="900" b="0" i="0" u="none" strike="noStrike" cap="none">
                <a:solidFill>
                  <a:schemeClr val="dk1"/>
                </a:solidFill>
                <a:latin typeface="Trebuchet MS"/>
                <a:ea typeface="Trebuchet MS"/>
                <a:cs typeface="Trebuchet MS"/>
                <a:sym typeface="Trebuchet MS"/>
              </a:defRPr>
            </a:lvl5pPr>
            <a:lvl6pPr marL="2743200" marR="0" lvl="5" indent="-320039" algn="l" rtl="0">
              <a:spcBef>
                <a:spcPts val="400"/>
              </a:spcBef>
              <a:spcAft>
                <a:spcPts val="0"/>
              </a:spcAft>
              <a:buClr>
                <a:schemeClr val="accent4"/>
              </a:buClr>
              <a:buSzPts val="1440"/>
              <a:buFont typeface="Noto Sans Symbols"/>
              <a:buChar char="●"/>
              <a:defRPr sz="1800" b="0" i="0" u="none" strike="noStrike" cap="none">
                <a:solidFill>
                  <a:srgbClr val="6C6C6C"/>
                </a:solidFill>
                <a:latin typeface="Trebuchet MS"/>
                <a:ea typeface="Trebuchet MS"/>
                <a:cs typeface="Trebuchet MS"/>
                <a:sym typeface="Trebuchet MS"/>
              </a:defRPr>
            </a:lvl6pPr>
            <a:lvl7pPr marL="3200400" marR="0" lvl="6" indent="-309879" algn="l" rtl="0">
              <a:spcBef>
                <a:spcPts val="320"/>
              </a:spcBef>
              <a:spcAft>
                <a:spcPts val="0"/>
              </a:spcAft>
              <a:buClr>
                <a:schemeClr val="accent4"/>
              </a:buClr>
              <a:buSzPts val="1280"/>
              <a:buFont typeface="Noto Sans Symbols"/>
              <a:buChar char="◼"/>
              <a:defRPr sz="1600" b="0" i="0" u="none" strike="noStrike" cap="none">
                <a:solidFill>
                  <a:schemeClr val="dk1"/>
                </a:solidFill>
                <a:latin typeface="Trebuchet MS"/>
                <a:ea typeface="Trebuchet MS"/>
                <a:cs typeface="Trebuchet MS"/>
                <a:sym typeface="Trebuchet MS"/>
              </a:defRPr>
            </a:lvl7pPr>
            <a:lvl8pPr marL="3657600" marR="0" lvl="7" indent="-330200" algn="l" rtl="0">
              <a:spcBef>
                <a:spcPts val="300"/>
              </a:spcBef>
              <a:spcAft>
                <a:spcPts val="0"/>
              </a:spcAft>
              <a:buClr>
                <a:schemeClr val="accent4"/>
              </a:buClr>
              <a:buSzPts val="1600"/>
              <a:buFont typeface="Trebuchet MS"/>
              <a:buChar char="•"/>
              <a:defRPr sz="1600" b="0" i="0" u="none" strike="noStrike" cap="none">
                <a:solidFill>
                  <a:srgbClr val="6C6C6C"/>
                </a:solidFill>
                <a:latin typeface="Trebuchet MS"/>
                <a:ea typeface="Trebuchet MS"/>
                <a:cs typeface="Trebuchet MS"/>
                <a:sym typeface="Trebuchet MS"/>
              </a:defRPr>
            </a:lvl8pPr>
            <a:lvl9pPr marL="4114800" marR="0" lvl="8" indent="-317500" algn="l" rtl="0">
              <a:spcBef>
                <a:spcPts val="280"/>
              </a:spcBef>
              <a:spcAft>
                <a:spcPts val="0"/>
              </a:spcAft>
              <a:buClr>
                <a:schemeClr val="accent4"/>
              </a:buClr>
              <a:buSzPts val="1400"/>
              <a:buFont typeface="Noto Sans Symbols"/>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70" name="Shape 70"/>
          <p:cNvSpPr txBox="1">
            <a:spLocks noGrp="1"/>
          </p:cNvSpPr>
          <p:nvPr>
            <p:ph type="body" idx="2"/>
          </p:nvPr>
        </p:nvSpPr>
        <p:spPr>
          <a:xfrm>
            <a:off x="457200" y="2133600"/>
            <a:ext cx="7239000" cy="4371752"/>
          </a:xfrm>
          <a:prstGeom prst="rect">
            <a:avLst/>
          </a:prstGeom>
          <a:noFill/>
          <a:ln>
            <a:noFill/>
          </a:ln>
        </p:spPr>
        <p:txBody>
          <a:bodyPr spcFirstLastPara="1" wrap="square" lIns="91425" tIns="91425" rIns="91425" bIns="91425" anchor="t" anchorCtr="0"/>
          <a:lstStyle>
            <a:lvl1pPr marL="457200" marR="0" lvl="0" indent="-376936" algn="l" rtl="0">
              <a:spcBef>
                <a:spcPts val="600"/>
              </a:spcBef>
              <a:spcAft>
                <a:spcPts val="0"/>
              </a:spcAft>
              <a:buClr>
                <a:schemeClr val="dk2"/>
              </a:buClr>
              <a:buSzPts val="2336"/>
              <a:buFont typeface="Noto Sans Symbols"/>
              <a:buChar char="⦿"/>
              <a:defRPr sz="3200" b="0" i="0" u="none" strike="noStrike" cap="none">
                <a:solidFill>
                  <a:schemeClr val="dk1"/>
                </a:solidFill>
                <a:latin typeface="Trebuchet MS"/>
                <a:ea typeface="Trebuchet MS"/>
                <a:cs typeface="Trebuchet MS"/>
                <a:sym typeface="Trebuchet MS"/>
              </a:defRPr>
            </a:lvl1pPr>
            <a:lvl2pPr marL="914400" marR="0" lvl="1" indent="-370840" algn="l" rtl="0">
              <a:spcBef>
                <a:spcPts val="500"/>
              </a:spcBef>
              <a:spcAft>
                <a:spcPts val="0"/>
              </a:spcAft>
              <a:buClr>
                <a:schemeClr val="accent4"/>
              </a:buClr>
              <a:buSzPts val="2240"/>
              <a:buFont typeface="Noto Sans Symbols"/>
              <a:buChar char="◼"/>
              <a:defRPr sz="2800" b="0" i="0" u="none" strike="noStrike" cap="none">
                <a:solidFill>
                  <a:srgbClr val="6C6C6C"/>
                </a:solidFill>
                <a:latin typeface="Trebuchet MS"/>
                <a:ea typeface="Trebuchet MS"/>
                <a:cs typeface="Trebuchet MS"/>
                <a:sym typeface="Trebuchet MS"/>
              </a:defRPr>
            </a:lvl2pPr>
            <a:lvl3pPr marL="1371600" marR="0" lvl="2" indent="-320039" algn="l" rtl="0">
              <a:spcBef>
                <a:spcPts val="400"/>
              </a:spcBef>
              <a:spcAft>
                <a:spcPts val="0"/>
              </a:spcAft>
              <a:buClr>
                <a:schemeClr val="accent4"/>
              </a:buClr>
              <a:buSzPts val="1440"/>
              <a:buFont typeface="Noto Sans Symbols"/>
              <a:buChar char="•"/>
              <a:defRPr sz="2400" b="0" i="0" u="none" strike="noStrike" cap="none">
                <a:solidFill>
                  <a:schemeClr val="dk1"/>
                </a:solidFill>
                <a:latin typeface="Trebuchet MS"/>
                <a:ea typeface="Trebuchet MS"/>
                <a:cs typeface="Trebuchet MS"/>
                <a:sym typeface="Trebuchet MS"/>
              </a:defRPr>
            </a:lvl3pPr>
            <a:lvl4pPr marL="1828800" marR="0" lvl="3" indent="-330200" algn="l" rtl="0">
              <a:spcBef>
                <a:spcPts val="400"/>
              </a:spcBef>
              <a:spcAft>
                <a:spcPts val="0"/>
              </a:spcAft>
              <a:buClr>
                <a:schemeClr val="accent4"/>
              </a:buClr>
              <a:buSzPts val="1600"/>
              <a:buFont typeface="Noto Sans Symbols"/>
              <a:buChar char="●"/>
              <a:defRPr sz="2000" b="0" i="0" u="none" strike="noStrike" cap="none">
                <a:solidFill>
                  <a:srgbClr val="6C6C6C"/>
                </a:solidFill>
                <a:latin typeface="Trebuchet MS"/>
                <a:ea typeface="Trebuchet MS"/>
                <a:cs typeface="Trebuchet MS"/>
                <a:sym typeface="Trebuchet MS"/>
              </a:defRPr>
            </a:lvl4pPr>
            <a:lvl5pPr marL="2286000" marR="0" lvl="4" indent="-317500" algn="l" rtl="0">
              <a:spcBef>
                <a:spcPts val="400"/>
              </a:spcBef>
              <a:spcAft>
                <a:spcPts val="0"/>
              </a:spcAft>
              <a:buClr>
                <a:schemeClr val="accent4"/>
              </a:buClr>
              <a:buSzPts val="1400"/>
              <a:buFont typeface="Noto Sans Symbols"/>
              <a:buChar char="◉"/>
              <a:defRPr sz="2000" b="0" i="0" u="none" strike="noStrike" cap="none">
                <a:solidFill>
                  <a:schemeClr val="dk1"/>
                </a:solidFill>
                <a:latin typeface="Trebuchet MS"/>
                <a:ea typeface="Trebuchet MS"/>
                <a:cs typeface="Trebuchet MS"/>
                <a:sym typeface="Trebuchet MS"/>
              </a:defRPr>
            </a:lvl5pPr>
            <a:lvl6pPr marL="2743200" marR="0" lvl="5" indent="-320039" algn="l" rtl="0">
              <a:spcBef>
                <a:spcPts val="400"/>
              </a:spcBef>
              <a:spcAft>
                <a:spcPts val="0"/>
              </a:spcAft>
              <a:buClr>
                <a:schemeClr val="accent4"/>
              </a:buClr>
              <a:buSzPts val="1440"/>
              <a:buFont typeface="Noto Sans Symbols"/>
              <a:buChar char="●"/>
              <a:defRPr sz="1800" b="0" i="0" u="none" strike="noStrike" cap="none">
                <a:solidFill>
                  <a:srgbClr val="6C6C6C"/>
                </a:solidFill>
                <a:latin typeface="Trebuchet MS"/>
                <a:ea typeface="Trebuchet MS"/>
                <a:cs typeface="Trebuchet MS"/>
                <a:sym typeface="Trebuchet MS"/>
              </a:defRPr>
            </a:lvl6pPr>
            <a:lvl7pPr marL="3200400" marR="0" lvl="6" indent="-309879" algn="l" rtl="0">
              <a:spcBef>
                <a:spcPts val="320"/>
              </a:spcBef>
              <a:spcAft>
                <a:spcPts val="0"/>
              </a:spcAft>
              <a:buClr>
                <a:schemeClr val="accent4"/>
              </a:buClr>
              <a:buSzPts val="1280"/>
              <a:buFont typeface="Noto Sans Symbols"/>
              <a:buChar char="◼"/>
              <a:defRPr sz="1600" b="0" i="0" u="none" strike="noStrike" cap="none">
                <a:solidFill>
                  <a:schemeClr val="dk1"/>
                </a:solidFill>
                <a:latin typeface="Trebuchet MS"/>
                <a:ea typeface="Trebuchet MS"/>
                <a:cs typeface="Trebuchet MS"/>
                <a:sym typeface="Trebuchet MS"/>
              </a:defRPr>
            </a:lvl7pPr>
            <a:lvl8pPr marL="3657600" marR="0" lvl="7" indent="-330200" algn="l" rtl="0">
              <a:spcBef>
                <a:spcPts val="300"/>
              </a:spcBef>
              <a:spcAft>
                <a:spcPts val="0"/>
              </a:spcAft>
              <a:buClr>
                <a:schemeClr val="accent4"/>
              </a:buClr>
              <a:buSzPts val="1600"/>
              <a:buFont typeface="Trebuchet MS"/>
              <a:buChar char="•"/>
              <a:defRPr sz="1600" b="0" i="0" u="none" strike="noStrike" cap="none">
                <a:solidFill>
                  <a:srgbClr val="6C6C6C"/>
                </a:solidFill>
                <a:latin typeface="Trebuchet MS"/>
                <a:ea typeface="Trebuchet MS"/>
                <a:cs typeface="Trebuchet MS"/>
                <a:sym typeface="Trebuchet MS"/>
              </a:defRPr>
            </a:lvl8pPr>
            <a:lvl9pPr marL="4114800" marR="0" lvl="8" indent="-317500" algn="l" rtl="0">
              <a:spcBef>
                <a:spcPts val="280"/>
              </a:spcBef>
              <a:spcAft>
                <a:spcPts val="0"/>
              </a:spcAft>
              <a:buClr>
                <a:schemeClr val="accent4"/>
              </a:buClr>
              <a:buSzPts val="1400"/>
              <a:buFont typeface="Noto Sans Symbols"/>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71" name="Shape 71"/>
          <p:cNvSpPr txBox="1">
            <a:spLocks noGrp="1"/>
          </p:cNvSpPr>
          <p:nvPr>
            <p:ph type="dt" idx="10"/>
          </p:nvPr>
        </p:nvSpPr>
        <p:spPr>
          <a:xfrm>
            <a:off x="4245936" y="6557946"/>
            <a:ext cx="2002464" cy="226902"/>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000">
                <a:solidFill>
                  <a:schemeClr val="dk2"/>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72" name="Shape 72"/>
          <p:cNvSpPr txBox="1">
            <a:spLocks noGrp="1"/>
          </p:cNvSpPr>
          <p:nvPr>
            <p:ph type="ftr" idx="11"/>
          </p:nvPr>
        </p:nvSpPr>
        <p:spPr>
          <a:xfrm>
            <a:off x="457200" y="6557946"/>
            <a:ext cx="3657600" cy="228600"/>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SzPts val="1400"/>
              <a:buNone/>
              <a:defRPr sz="1000">
                <a:solidFill>
                  <a:schemeClr val="dk2"/>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73" name="Shape 73"/>
          <p:cNvSpPr txBox="1">
            <a:spLocks noGrp="1"/>
          </p:cNvSpPr>
          <p:nvPr>
            <p:ph type="sldNum" idx="12"/>
          </p:nvPr>
        </p:nvSpPr>
        <p:spPr>
          <a:xfrm>
            <a:off x="6251448" y="6556248"/>
            <a:ext cx="588336" cy="2286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s-ES" sz="1100">
                <a:solidFill>
                  <a:schemeClr val="dk2"/>
                </a:solidFill>
                <a:latin typeface="Trebuchet MS"/>
                <a:ea typeface="Trebuchet MS"/>
                <a:cs typeface="Trebuchet MS"/>
                <a:sym typeface="Trebuchet MS"/>
              </a:rPr>
              <a:pPr marL="0" marR="0" lvl="0" indent="0" algn="r" rtl="0">
                <a:spcBef>
                  <a:spcPts val="0"/>
                </a:spcBef>
                <a:spcAft>
                  <a:spcPts val="0"/>
                </a:spcAft>
                <a:buNone/>
              </a:pPr>
              <a:t>‹Nº›</a:t>
            </a:fld>
            <a:endParaRPr sz="1100">
              <a:solidFill>
                <a:schemeClr val="dk2"/>
              </a:solidFill>
              <a:latin typeface="Trebuchet MS"/>
              <a:ea typeface="Trebuchet MS"/>
              <a:cs typeface="Trebuchet MS"/>
              <a:sym typeface="Trebuchet MS"/>
            </a:endParaRPr>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flipH="1">
            <a:off x="8153400" y="0"/>
            <a:ext cx="990600" cy="6858000"/>
          </a:xfrm>
          <a:prstGeom prst="rect">
            <a:avLst/>
          </a:prstGeom>
          <a:blipFill rotWithShape="1">
            <a:blip r:embed="rId14">
              <a:alphaModFix amt="43000"/>
            </a:blip>
            <a:tile tx="0" ty="0" sx="50000" sy="5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11" name="Shape 11"/>
          <p:cNvSpPr txBox="1">
            <a:spLocks noGrp="1"/>
          </p:cNvSpPr>
          <p:nvPr>
            <p:ph type="title"/>
          </p:nvPr>
        </p:nvSpPr>
        <p:spPr>
          <a:xfrm>
            <a:off x="457200" y="320040"/>
            <a:ext cx="7239000" cy="11430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rgbClr val="FEF7F0"/>
              </a:buClr>
              <a:buSzPts val="3800"/>
              <a:buFont typeface="Trebuchet MS"/>
              <a:buNone/>
              <a:defRPr sz="3800" b="1" i="0" u="none" strike="noStrike" cap="none">
                <a:solidFill>
                  <a:srgbClr val="FEF7F0"/>
                </a:solidFill>
                <a:latin typeface="Trebuchet MS"/>
                <a:ea typeface="Trebuchet MS"/>
                <a:cs typeface="Trebuchet MS"/>
                <a:sym typeface="Trebuchet MS"/>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2" name="Shape 12"/>
          <p:cNvSpPr txBox="1">
            <a:spLocks noGrp="1"/>
          </p:cNvSpPr>
          <p:nvPr>
            <p:ph type="body" idx="1"/>
          </p:nvPr>
        </p:nvSpPr>
        <p:spPr>
          <a:xfrm>
            <a:off x="457200" y="1609416"/>
            <a:ext cx="7239000" cy="4846320"/>
          </a:xfrm>
          <a:prstGeom prst="rect">
            <a:avLst/>
          </a:prstGeom>
          <a:noFill/>
          <a:ln>
            <a:noFill/>
          </a:ln>
        </p:spPr>
        <p:txBody>
          <a:bodyPr spcFirstLastPara="1" wrap="square" lIns="91425" tIns="91425" rIns="91425" bIns="91425" anchor="t" anchorCtr="0"/>
          <a:lstStyle>
            <a:lvl1pPr marL="457200" marR="0" lvl="0" indent="-349123" algn="l" rtl="0">
              <a:spcBef>
                <a:spcPts val="600"/>
              </a:spcBef>
              <a:spcAft>
                <a:spcPts val="0"/>
              </a:spcAft>
              <a:buClr>
                <a:schemeClr val="dk2"/>
              </a:buClr>
              <a:buSzPts val="1898"/>
              <a:buFont typeface="Noto Sans Symbols"/>
              <a:buChar char="⦿"/>
              <a:defRPr sz="2600" b="0" i="0" u="none" strike="noStrike" cap="none">
                <a:solidFill>
                  <a:schemeClr val="dk1"/>
                </a:solidFill>
                <a:latin typeface="Trebuchet MS"/>
                <a:ea typeface="Trebuchet MS"/>
                <a:cs typeface="Trebuchet MS"/>
                <a:sym typeface="Trebuchet MS"/>
              </a:defRPr>
            </a:lvl1pPr>
            <a:lvl2pPr marL="914400" marR="0" lvl="1" indent="-345440" algn="l" rtl="0">
              <a:spcBef>
                <a:spcPts val="500"/>
              </a:spcBef>
              <a:spcAft>
                <a:spcPts val="0"/>
              </a:spcAft>
              <a:buClr>
                <a:schemeClr val="accent4"/>
              </a:buClr>
              <a:buSzPts val="1840"/>
              <a:buFont typeface="Noto Sans Symbols"/>
              <a:buChar char="◼"/>
              <a:defRPr sz="2300" b="0" i="0" u="none" strike="noStrike" cap="none">
                <a:solidFill>
                  <a:srgbClr val="6C6C6C"/>
                </a:solidFill>
                <a:latin typeface="Trebuchet MS"/>
                <a:ea typeface="Trebuchet MS"/>
                <a:cs typeface="Trebuchet MS"/>
                <a:sym typeface="Trebuchet MS"/>
              </a:defRPr>
            </a:lvl2pPr>
            <a:lvl3pPr marL="1371600" marR="0" lvl="2" indent="-304800" algn="l" rtl="0">
              <a:spcBef>
                <a:spcPts val="400"/>
              </a:spcBef>
              <a:spcAft>
                <a:spcPts val="0"/>
              </a:spcAft>
              <a:buClr>
                <a:schemeClr val="accent4"/>
              </a:buClr>
              <a:buSzPts val="1200"/>
              <a:buFont typeface="Noto Sans Symbols"/>
              <a:buChar char="•"/>
              <a:defRPr sz="2000" b="0" i="0" u="none" strike="noStrike" cap="none">
                <a:solidFill>
                  <a:schemeClr val="dk1"/>
                </a:solidFill>
                <a:latin typeface="Trebuchet MS"/>
                <a:ea typeface="Trebuchet MS"/>
                <a:cs typeface="Trebuchet MS"/>
                <a:sym typeface="Trebuchet MS"/>
              </a:defRPr>
            </a:lvl3pPr>
            <a:lvl4pPr marL="1828800" marR="0" lvl="3" indent="-330200" algn="l" rtl="0">
              <a:spcBef>
                <a:spcPts val="400"/>
              </a:spcBef>
              <a:spcAft>
                <a:spcPts val="0"/>
              </a:spcAft>
              <a:buClr>
                <a:schemeClr val="accent4"/>
              </a:buClr>
              <a:buSzPts val="1600"/>
              <a:buFont typeface="Noto Sans Symbols"/>
              <a:buChar char="●"/>
              <a:defRPr sz="2000" b="0" i="0" u="none" strike="noStrike" cap="none">
                <a:solidFill>
                  <a:srgbClr val="6C6C6C"/>
                </a:solidFill>
                <a:latin typeface="Trebuchet MS"/>
                <a:ea typeface="Trebuchet MS"/>
                <a:cs typeface="Trebuchet MS"/>
                <a:sym typeface="Trebuchet MS"/>
              </a:defRPr>
            </a:lvl4pPr>
            <a:lvl5pPr marL="2286000" marR="0" lvl="4" indent="-308610" algn="l" rtl="0">
              <a:spcBef>
                <a:spcPts val="400"/>
              </a:spcBef>
              <a:spcAft>
                <a:spcPts val="0"/>
              </a:spcAft>
              <a:buClr>
                <a:schemeClr val="accent4"/>
              </a:buClr>
              <a:buSzPts val="1260"/>
              <a:buFont typeface="Noto Sans Symbols"/>
              <a:buChar char="◉"/>
              <a:defRPr sz="1800" b="0" i="0" u="none" strike="noStrike" cap="none">
                <a:solidFill>
                  <a:schemeClr val="dk1"/>
                </a:solidFill>
                <a:latin typeface="Trebuchet MS"/>
                <a:ea typeface="Trebuchet MS"/>
                <a:cs typeface="Trebuchet MS"/>
                <a:sym typeface="Trebuchet MS"/>
              </a:defRPr>
            </a:lvl5pPr>
            <a:lvl6pPr marL="2743200" marR="0" lvl="5" indent="-320039" algn="l" rtl="0">
              <a:spcBef>
                <a:spcPts val="400"/>
              </a:spcBef>
              <a:spcAft>
                <a:spcPts val="0"/>
              </a:spcAft>
              <a:buClr>
                <a:schemeClr val="accent4"/>
              </a:buClr>
              <a:buSzPts val="1440"/>
              <a:buFont typeface="Noto Sans Symbols"/>
              <a:buChar char="●"/>
              <a:defRPr sz="1800" b="0" i="0" u="none" strike="noStrike" cap="none">
                <a:solidFill>
                  <a:srgbClr val="6C6C6C"/>
                </a:solidFill>
                <a:latin typeface="Trebuchet MS"/>
                <a:ea typeface="Trebuchet MS"/>
                <a:cs typeface="Trebuchet MS"/>
                <a:sym typeface="Trebuchet MS"/>
              </a:defRPr>
            </a:lvl6pPr>
            <a:lvl7pPr marL="3200400" marR="0" lvl="6" indent="-309879" algn="l" rtl="0">
              <a:spcBef>
                <a:spcPts val="320"/>
              </a:spcBef>
              <a:spcAft>
                <a:spcPts val="0"/>
              </a:spcAft>
              <a:buClr>
                <a:schemeClr val="accent4"/>
              </a:buClr>
              <a:buSzPts val="1280"/>
              <a:buFont typeface="Noto Sans Symbols"/>
              <a:buChar char="◼"/>
              <a:defRPr sz="1600" b="0" i="0" u="none" strike="noStrike" cap="none">
                <a:solidFill>
                  <a:schemeClr val="dk1"/>
                </a:solidFill>
                <a:latin typeface="Trebuchet MS"/>
                <a:ea typeface="Trebuchet MS"/>
                <a:cs typeface="Trebuchet MS"/>
                <a:sym typeface="Trebuchet MS"/>
              </a:defRPr>
            </a:lvl7pPr>
            <a:lvl8pPr marL="3657600" marR="0" lvl="7" indent="-330200" algn="l" rtl="0">
              <a:spcBef>
                <a:spcPts val="300"/>
              </a:spcBef>
              <a:spcAft>
                <a:spcPts val="0"/>
              </a:spcAft>
              <a:buClr>
                <a:schemeClr val="accent4"/>
              </a:buClr>
              <a:buSzPts val="1600"/>
              <a:buFont typeface="Trebuchet MS"/>
              <a:buChar char="•"/>
              <a:defRPr sz="1600" b="0" i="0" u="none" strike="noStrike" cap="none">
                <a:solidFill>
                  <a:srgbClr val="6C6C6C"/>
                </a:solidFill>
                <a:latin typeface="Trebuchet MS"/>
                <a:ea typeface="Trebuchet MS"/>
                <a:cs typeface="Trebuchet MS"/>
                <a:sym typeface="Trebuchet MS"/>
              </a:defRPr>
            </a:lvl8pPr>
            <a:lvl9pPr marL="4114800" marR="0" lvl="8" indent="-317500" algn="l" rtl="0">
              <a:spcBef>
                <a:spcPts val="280"/>
              </a:spcBef>
              <a:spcAft>
                <a:spcPts val="0"/>
              </a:spcAft>
              <a:buClr>
                <a:schemeClr val="accent4"/>
              </a:buClr>
              <a:buSzPts val="1400"/>
              <a:buFont typeface="Noto Sans Symbols"/>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13" name="Shape 13"/>
          <p:cNvSpPr txBox="1">
            <a:spLocks noGrp="1"/>
          </p:cNvSpPr>
          <p:nvPr>
            <p:ph type="dt" idx="10"/>
          </p:nvPr>
        </p:nvSpPr>
        <p:spPr>
          <a:xfrm>
            <a:off x="4245936" y="6557946"/>
            <a:ext cx="2002464" cy="226902"/>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000" b="0" i="0" u="none" strike="noStrike" cap="none">
                <a:solidFill>
                  <a:schemeClr val="dk2"/>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 name="Shape 14"/>
          <p:cNvSpPr txBox="1">
            <a:spLocks noGrp="1"/>
          </p:cNvSpPr>
          <p:nvPr>
            <p:ph type="ftr" idx="11"/>
          </p:nvPr>
        </p:nvSpPr>
        <p:spPr>
          <a:xfrm>
            <a:off x="457200" y="6557946"/>
            <a:ext cx="3657600" cy="228600"/>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SzPts val="1400"/>
              <a:buNone/>
              <a:defRPr sz="1000" b="0" i="0" u="none" strike="noStrike" cap="none">
                <a:solidFill>
                  <a:schemeClr val="dk2"/>
                </a:solidFill>
                <a:latin typeface="Trebuchet MS"/>
                <a:ea typeface="Trebuchet MS"/>
                <a:cs typeface="Trebuchet MS"/>
                <a:sym typeface="Trebuchet MS"/>
              </a:defRPr>
            </a:lvl1pPr>
            <a:lvl2pPr marL="457200" marR="0" lvl="1"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5" name="Shape 15"/>
          <p:cNvSpPr txBox="1">
            <a:spLocks noGrp="1"/>
          </p:cNvSpPr>
          <p:nvPr>
            <p:ph type="sldNum" idx="12"/>
          </p:nvPr>
        </p:nvSpPr>
        <p:spPr>
          <a:xfrm>
            <a:off x="6251448" y="6556248"/>
            <a:ext cx="588336" cy="2286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s-ES" sz="1100" b="0" i="0" u="none" strike="noStrike" cap="none">
                <a:solidFill>
                  <a:schemeClr val="dk2"/>
                </a:solidFill>
                <a:latin typeface="Trebuchet MS"/>
                <a:ea typeface="Trebuchet MS"/>
                <a:cs typeface="Trebuchet MS"/>
                <a:sym typeface="Trebuchet MS"/>
              </a:rPr>
              <a:pPr marL="0" marR="0" lvl="0" indent="0" algn="r" rtl="0">
                <a:spcBef>
                  <a:spcPts val="0"/>
                </a:spcBef>
                <a:spcAft>
                  <a:spcPts val="0"/>
                </a:spcAft>
                <a:buNone/>
              </a:pPr>
              <a:t>‹Nº›</a:t>
            </a:fld>
            <a:endParaRPr sz="1100" b="0" i="0" u="none" strike="noStrike" cap="none">
              <a:solidFill>
                <a:schemeClr val="dk2"/>
              </a:solidFill>
              <a:latin typeface="Trebuchet MS"/>
              <a:ea typeface="Trebuchet MS"/>
              <a:cs typeface="Trebuchet MS"/>
              <a:sym typeface="Trebuchet M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ocs.google.com/forms/d/e/1FAIpQLSdYJkyRV4CaLi9-uXVgkzfz0hnWVlxi73pO1inSFUOBZv9tAg/viewfor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docs.google.com/forms/d/e/1FAIpQLSeopblrs6WDUYM65PQB0sd-KvlhuXZYsd1h0j1F8k9KDyJOGA/viewfor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2987824" y="2204864"/>
            <a:ext cx="5681464" cy="1944216"/>
          </a:xfrm>
          <a:prstGeom prst="rect">
            <a:avLst/>
          </a:prstGeom>
          <a:noFill/>
          <a:ln>
            <a:noFill/>
          </a:ln>
        </p:spPr>
        <p:txBody>
          <a:bodyPr spcFirstLastPara="1" wrap="square" lIns="45700" tIns="0" rIns="45700" bIns="0" anchor="b" anchorCtr="0">
            <a:noAutofit/>
          </a:bodyPr>
          <a:lstStyle/>
          <a:p>
            <a:pPr marL="0" marR="0" lvl="0" indent="0" algn="ctr" rtl="0">
              <a:spcBef>
                <a:spcPts val="0"/>
              </a:spcBef>
              <a:spcAft>
                <a:spcPts val="0"/>
              </a:spcAft>
              <a:buClr>
                <a:srgbClr val="FFFF00"/>
              </a:buClr>
              <a:buSzPts val="4200"/>
              <a:buFont typeface="Tahoma"/>
              <a:buNone/>
            </a:pPr>
            <a:r>
              <a:rPr lang="es-ES" sz="4200" b="1" i="1" u="none" strike="noStrike" cap="none">
                <a:solidFill>
                  <a:srgbClr val="FFFF00"/>
                </a:solidFill>
                <a:latin typeface="Tahoma"/>
                <a:ea typeface="Tahoma"/>
                <a:cs typeface="Tahoma"/>
                <a:sym typeface="Tahoma"/>
              </a:rPr>
              <a:t>ENCUENTRO </a:t>
            </a:r>
            <a:br>
              <a:rPr lang="es-ES" sz="4200" b="1" i="1" u="none" strike="noStrike" cap="none">
                <a:solidFill>
                  <a:srgbClr val="FFFF00"/>
                </a:solidFill>
                <a:latin typeface="Tahoma"/>
                <a:ea typeface="Tahoma"/>
                <a:cs typeface="Tahoma"/>
                <a:sym typeface="Tahoma"/>
              </a:rPr>
            </a:br>
            <a:r>
              <a:rPr lang="es-ES" sz="4200" b="1" i="1" u="none" strike="noStrike" cap="none">
                <a:solidFill>
                  <a:srgbClr val="FFFF00"/>
                </a:solidFill>
                <a:latin typeface="Tahoma"/>
                <a:ea typeface="Tahoma"/>
                <a:cs typeface="Tahoma"/>
                <a:sym typeface="Tahoma"/>
              </a:rPr>
              <a:t>DE ANIMADORES </a:t>
            </a:r>
            <a:br>
              <a:rPr lang="es-ES" sz="4200" b="1" i="1" u="none" strike="noStrike" cap="none">
                <a:solidFill>
                  <a:srgbClr val="FFFF00"/>
                </a:solidFill>
                <a:latin typeface="Tahoma"/>
                <a:ea typeface="Tahoma"/>
                <a:cs typeface="Tahoma"/>
                <a:sym typeface="Tahoma"/>
              </a:rPr>
            </a:br>
            <a:r>
              <a:rPr lang="es-ES" sz="3200" b="1" i="1" u="none" strike="noStrike" cap="none">
                <a:solidFill>
                  <a:srgbClr val="FFFF00"/>
                </a:solidFill>
                <a:latin typeface="Tahoma"/>
                <a:ea typeface="Tahoma"/>
                <a:cs typeface="Tahoma"/>
                <a:sym typeface="Tahoma"/>
              </a:rPr>
              <a:t>DE LOS GRUPOS DEL PDE</a:t>
            </a:r>
            <a:endParaRPr/>
          </a:p>
        </p:txBody>
      </p:sp>
      <p:sp>
        <p:nvSpPr>
          <p:cNvPr id="100" name="Shape 100"/>
          <p:cNvSpPr txBox="1">
            <a:spLocks noGrp="1"/>
          </p:cNvSpPr>
          <p:nvPr>
            <p:ph type="subTitle" idx="1"/>
          </p:nvPr>
        </p:nvSpPr>
        <p:spPr>
          <a:xfrm>
            <a:off x="0" y="5756752"/>
            <a:ext cx="2699792" cy="1101248"/>
          </a:xfrm>
          <a:prstGeom prst="rect">
            <a:avLst/>
          </a:prstGeom>
          <a:noFill/>
          <a:ln>
            <a:noFill/>
          </a:ln>
        </p:spPr>
        <p:txBody>
          <a:bodyPr spcFirstLastPara="1" wrap="square" lIns="45700" tIns="0" rIns="45700" bIns="0" anchor="t" anchorCtr="0">
            <a:noAutofit/>
          </a:bodyPr>
          <a:lstStyle/>
          <a:p>
            <a:pPr marL="0" marR="0" lvl="0" indent="0" algn="ctr" rtl="0">
              <a:spcBef>
                <a:spcPts val="0"/>
              </a:spcBef>
              <a:spcAft>
                <a:spcPts val="0"/>
              </a:spcAft>
              <a:buClr>
                <a:schemeClr val="dk2"/>
              </a:buClr>
              <a:buSzPts val="2044"/>
              <a:buFont typeface="Noto Sans Symbols"/>
              <a:buNone/>
            </a:pPr>
            <a:r>
              <a:rPr lang="es-ES" sz="2800" b="1" i="0" u="none" strike="noStrike" cap="none">
                <a:solidFill>
                  <a:srgbClr val="842F73"/>
                </a:solidFill>
                <a:latin typeface="Calibri"/>
                <a:ea typeface="Calibri"/>
                <a:cs typeface="Calibri"/>
                <a:sym typeface="Calibri"/>
              </a:rPr>
              <a:t>Enero 2018</a:t>
            </a:r>
            <a:endParaRPr sz="2800" b="1" i="0" u="none" strike="noStrike" cap="none">
              <a:solidFill>
                <a:srgbClr val="842F73"/>
              </a:solidFill>
              <a:latin typeface="Calibri"/>
              <a:ea typeface="Calibri"/>
              <a:cs typeface="Calibri"/>
              <a:sym typeface="Calibri"/>
            </a:endParaRPr>
          </a:p>
        </p:txBody>
      </p:sp>
      <p:pic>
        <p:nvPicPr>
          <p:cNvPr id="101" name="Shape 101" descr="Logo_PDE_vertical_color.jpg"/>
          <p:cNvPicPr preferRelativeResize="0"/>
          <p:nvPr/>
        </p:nvPicPr>
        <p:blipFill rotWithShape="1">
          <a:blip r:embed="rId3">
            <a:alphaModFix/>
          </a:blip>
          <a:srcRect b="36538"/>
          <a:stretch/>
        </p:blipFill>
        <p:spPr>
          <a:xfrm>
            <a:off x="0" y="357166"/>
            <a:ext cx="2651490" cy="2564724"/>
          </a:xfrm>
          <a:prstGeom prst="rect">
            <a:avLst/>
          </a:prstGeom>
          <a:noFill/>
          <a:ln>
            <a:noFill/>
          </a:ln>
        </p:spPr>
      </p:pic>
      <p:pic>
        <p:nvPicPr>
          <p:cNvPr id="102" name="Shape 102" descr="Captura 3.JPG"/>
          <p:cNvPicPr preferRelativeResize="0"/>
          <p:nvPr/>
        </p:nvPicPr>
        <p:blipFill rotWithShape="1">
          <a:blip r:embed="rId4">
            <a:alphaModFix/>
          </a:blip>
          <a:srcRect/>
          <a:stretch/>
        </p:blipFill>
        <p:spPr>
          <a:xfrm>
            <a:off x="3203848" y="476672"/>
            <a:ext cx="5214974" cy="1428760"/>
          </a:xfrm>
          <a:prstGeom prst="rect">
            <a:avLst/>
          </a:prstGeom>
          <a:noFill/>
          <a:ln>
            <a:noFill/>
          </a:ln>
        </p:spPr>
      </p:pic>
      <p:pic>
        <p:nvPicPr>
          <p:cNvPr id="103" name="Shape 103" descr="Pancarta_17_09_2015.jpg"/>
          <p:cNvPicPr preferRelativeResize="0"/>
          <p:nvPr/>
        </p:nvPicPr>
        <p:blipFill rotWithShape="1">
          <a:blip r:embed="rId5">
            <a:alphaModFix/>
          </a:blip>
          <a:srcRect/>
          <a:stretch/>
        </p:blipFill>
        <p:spPr>
          <a:xfrm>
            <a:off x="2987824" y="5013176"/>
            <a:ext cx="5796136" cy="1630691"/>
          </a:xfrm>
          <a:prstGeom prst="rect">
            <a:avLst/>
          </a:prstGeom>
          <a:noFill/>
          <a:ln>
            <a:noFill/>
          </a:ln>
        </p:spPr>
      </p:pic>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a:spLocks noGrp="1"/>
          </p:cNvSpPr>
          <p:nvPr>
            <p:ph type="title"/>
          </p:nvPr>
        </p:nvSpPr>
        <p:spPr>
          <a:xfrm>
            <a:off x="457200" y="320040"/>
            <a:ext cx="7239000" cy="1143000"/>
          </a:xfrm>
          <a:prstGeom prst="roundRect">
            <a:avLst>
              <a:gd name="adj" fmla="val 16667"/>
            </a:avLst>
          </a:prstGeom>
          <a:gradFill>
            <a:gsLst>
              <a:gs pos="0">
                <a:srgbClr val="F8E9FB"/>
              </a:gs>
              <a:gs pos="49000">
                <a:srgbClr val="E1B7ED"/>
              </a:gs>
              <a:gs pos="49100">
                <a:srgbClr val="D5A5E1"/>
              </a:gs>
              <a:gs pos="92000">
                <a:srgbClr val="E1B7ED"/>
              </a:gs>
              <a:gs pos="100000">
                <a:srgbClr val="E5C3EF"/>
              </a:gs>
            </a:gsLst>
            <a:lin ang="5400000" scaled="0"/>
          </a:gradFill>
          <a:ln w="38100" cap="flat" cmpd="sng">
            <a:solidFill>
              <a:srgbClr val="70377D"/>
            </a:solidFill>
            <a:prstDash val="solid"/>
            <a:round/>
            <a:headEnd type="none" w="med" len="med"/>
            <a:tailEnd type="none" w="med" len="med"/>
          </a:ln>
          <a:effectLst>
            <a:outerShdw blurRad="50800" dist="25000" dir="5400000" rotWithShape="0">
              <a:srgbClr val="000000"/>
            </a:outerShdw>
          </a:effectLst>
        </p:spPr>
        <p:txBody>
          <a:bodyPr spcFirstLastPara="1" wrap="square" lIns="45700" tIns="0" rIns="45700" bIns="0" anchor="ctr" anchorCtr="0">
            <a:noAutofit/>
          </a:bodyPr>
          <a:lstStyle/>
          <a:p>
            <a:pPr marL="0" marR="0" lvl="0" indent="0" algn="l" rtl="0">
              <a:spcBef>
                <a:spcPts val="0"/>
              </a:spcBef>
              <a:spcAft>
                <a:spcPts val="0"/>
              </a:spcAft>
              <a:buClr>
                <a:srgbClr val="8A0B08"/>
              </a:buClr>
              <a:buSzPts val="3200"/>
              <a:buFont typeface="Calibri"/>
              <a:buNone/>
            </a:pPr>
            <a:r>
              <a:rPr lang="es-ES" sz="3200" b="1" i="1" u="none" strike="noStrike" cap="none">
                <a:solidFill>
                  <a:srgbClr val="8A0B08"/>
                </a:solidFill>
                <a:latin typeface="Calibri"/>
                <a:ea typeface="Calibri"/>
                <a:cs typeface="Calibri"/>
                <a:sym typeface="Calibri"/>
              </a:rPr>
              <a:t>2. Informe correspondiente al núcleo 6º del PDE</a:t>
            </a:r>
            <a:endParaRPr sz="3200" b="1" i="0" u="none" strike="noStrike" cap="none">
              <a:solidFill>
                <a:srgbClr val="0070C0"/>
              </a:solidFill>
              <a:latin typeface="Calibri"/>
              <a:ea typeface="Calibri"/>
              <a:cs typeface="Calibri"/>
              <a:sym typeface="Calibri"/>
            </a:endParaRPr>
          </a:p>
        </p:txBody>
      </p:sp>
      <p:sp>
        <p:nvSpPr>
          <p:cNvPr id="157" name="Shape 157"/>
          <p:cNvSpPr txBox="1">
            <a:spLocks noGrp="1"/>
          </p:cNvSpPr>
          <p:nvPr>
            <p:ph type="body" idx="1"/>
          </p:nvPr>
        </p:nvSpPr>
        <p:spPr>
          <a:xfrm>
            <a:off x="457200" y="1609416"/>
            <a:ext cx="7239000" cy="4846320"/>
          </a:xfrm>
          <a:prstGeom prst="rect">
            <a:avLst/>
          </a:prstGeom>
          <a:noFill/>
          <a:ln>
            <a:noFill/>
          </a:ln>
        </p:spPr>
        <p:txBody>
          <a:bodyPr spcFirstLastPara="1" wrap="square" lIns="91425" tIns="45700" rIns="91425" bIns="45700" anchor="t" anchorCtr="0">
            <a:noAutofit/>
          </a:bodyPr>
          <a:lstStyle/>
          <a:p>
            <a:pPr marL="274320" marR="0" lvl="0" indent="-274320" algn="l" rtl="0">
              <a:lnSpc>
                <a:spcPct val="120000"/>
              </a:lnSpc>
              <a:spcBef>
                <a:spcPts val="0"/>
              </a:spcBef>
              <a:spcAft>
                <a:spcPts val="0"/>
              </a:spcAft>
              <a:buClr>
                <a:schemeClr val="dk2"/>
              </a:buClr>
              <a:buSzPts val="1898"/>
              <a:buFont typeface="Noto Sans Symbols"/>
              <a:buChar char="⦿"/>
            </a:pPr>
            <a:r>
              <a:rPr lang="es-ES" sz="2600" b="0" i="0" u="none" strike="noStrike" cap="none">
                <a:solidFill>
                  <a:schemeClr val="dk1"/>
                </a:solidFill>
                <a:latin typeface="Calibri"/>
                <a:ea typeface="Calibri"/>
                <a:cs typeface="Calibri"/>
                <a:sym typeface="Calibri"/>
              </a:rPr>
              <a:t>Lo primero de todo: queremos daros las gracias por vuestro trabajo y generosa colaboración con el PDE. </a:t>
            </a:r>
            <a:endParaRPr/>
          </a:p>
          <a:p>
            <a:pPr marL="274320" marR="0" lvl="0" indent="-274320" algn="l" rtl="0">
              <a:lnSpc>
                <a:spcPct val="120000"/>
              </a:lnSpc>
              <a:spcBef>
                <a:spcPts val="600"/>
              </a:spcBef>
              <a:spcAft>
                <a:spcPts val="0"/>
              </a:spcAft>
              <a:buClr>
                <a:schemeClr val="dk2"/>
              </a:buClr>
              <a:buSzPts val="1898"/>
              <a:buFont typeface="Noto Sans Symbols"/>
              <a:buChar char="⦿"/>
            </a:pPr>
            <a:r>
              <a:rPr lang="es-ES" sz="2600" b="0" i="0" u="none" strike="noStrike" cap="none">
                <a:solidFill>
                  <a:schemeClr val="dk1"/>
                </a:solidFill>
                <a:latin typeface="Calibri"/>
                <a:ea typeface="Calibri"/>
                <a:cs typeface="Calibri"/>
                <a:sym typeface="Calibri"/>
              </a:rPr>
              <a:t>Somos conscientes de que no siempre es fácil la tarea de animador de grupo y, en particular, conseguir que todos los miembros puedan ir dando los pasos de la </a:t>
            </a:r>
            <a:r>
              <a:rPr lang="es-ES" sz="2600" b="0" i="1" u="none" strike="noStrike" cap="none">
                <a:solidFill>
                  <a:schemeClr val="dk1"/>
                </a:solidFill>
                <a:latin typeface="Calibri"/>
                <a:ea typeface="Calibri"/>
                <a:cs typeface="Calibri"/>
                <a:sym typeface="Calibri"/>
              </a:rPr>
              <a:t>lectio</a:t>
            </a:r>
            <a:r>
              <a:rPr lang="es-ES" sz="2600" b="0" i="0" u="none" strike="noStrike" cap="none">
                <a:solidFill>
                  <a:schemeClr val="dk1"/>
                </a:solidFill>
                <a:latin typeface="Calibri"/>
                <a:ea typeface="Calibri"/>
                <a:cs typeface="Calibri"/>
                <a:sym typeface="Calibri"/>
              </a:rPr>
              <a:t> divina así como sintetizar las distintas propuestas que aportan cada miembro del grupo. </a:t>
            </a:r>
            <a:endParaRPr/>
          </a:p>
          <a:p>
            <a:pPr marL="274320" marR="0" lvl="0" indent="-153797" algn="l" rtl="0">
              <a:lnSpc>
                <a:spcPct val="120000"/>
              </a:lnSpc>
              <a:spcBef>
                <a:spcPts val="600"/>
              </a:spcBef>
              <a:spcAft>
                <a:spcPts val="0"/>
              </a:spcAft>
              <a:buClr>
                <a:schemeClr val="dk2"/>
              </a:buClr>
              <a:buSzPts val="1898"/>
              <a:buFont typeface="Noto Sans Symbols"/>
              <a:buNone/>
            </a:pPr>
            <a:endParaRPr sz="2600" b="0" i="0" u="none" strike="noStrike" cap="none">
              <a:solidFill>
                <a:schemeClr val="dk1"/>
              </a:solidFill>
              <a:latin typeface="Calibri"/>
              <a:ea typeface="Calibri"/>
              <a:cs typeface="Calibri"/>
              <a:sym typeface="Calibri"/>
            </a:endParaRPr>
          </a:p>
        </p:txBody>
      </p:sp>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428596" y="1643050"/>
            <a:ext cx="7239000" cy="48462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120000"/>
              </a:lnSpc>
              <a:spcBef>
                <a:spcPts val="0"/>
              </a:spcBef>
              <a:spcAft>
                <a:spcPts val="0"/>
              </a:spcAft>
              <a:buClr>
                <a:schemeClr val="dk2"/>
              </a:buClr>
              <a:buSzPts val="1898"/>
              <a:buFont typeface="Noto Sans Symbols"/>
              <a:buChar char="⦿"/>
            </a:pPr>
            <a:r>
              <a:rPr lang="es-ES" sz="2600" b="0" i="0" u="none" strike="noStrike" cap="none">
                <a:solidFill>
                  <a:schemeClr val="dk1"/>
                </a:solidFill>
                <a:latin typeface="Calibri"/>
                <a:ea typeface="Calibri"/>
                <a:cs typeface="Calibri"/>
                <a:sym typeface="Calibri"/>
              </a:rPr>
              <a:t>Los datos de participación en el Núcleo 6º del PDE, son los siguientes </a:t>
            </a:r>
            <a:r>
              <a:rPr lang="es-ES" sz="2400" b="0" i="0" u="none" strike="noStrike" cap="none">
                <a:solidFill>
                  <a:schemeClr val="dk1"/>
                </a:solidFill>
                <a:latin typeface="Calibri"/>
                <a:ea typeface="Calibri"/>
                <a:cs typeface="Calibri"/>
                <a:sym typeface="Calibri"/>
              </a:rPr>
              <a:t>(a </a:t>
            </a:r>
            <a:r>
              <a:rPr lang="es-ES" sz="2400"/>
              <a:t>26</a:t>
            </a:r>
            <a:r>
              <a:rPr lang="es-ES" sz="2400" b="0" i="0" u="none" strike="noStrike" cap="none">
                <a:solidFill>
                  <a:schemeClr val="dk1"/>
                </a:solidFill>
                <a:latin typeface="Calibri"/>
                <a:ea typeface="Calibri"/>
                <a:cs typeface="Calibri"/>
                <a:sym typeface="Calibri"/>
              </a:rPr>
              <a:t> de </a:t>
            </a:r>
            <a:r>
              <a:rPr lang="es-ES" sz="2400"/>
              <a:t>enero</a:t>
            </a:r>
            <a:r>
              <a:rPr lang="es-ES" sz="2400" b="0" i="0" u="none" strike="noStrike" cap="none">
                <a:solidFill>
                  <a:schemeClr val="dk1"/>
                </a:solidFill>
                <a:latin typeface="Calibri"/>
                <a:ea typeface="Calibri"/>
                <a:cs typeface="Calibri"/>
                <a:sym typeface="Calibri"/>
              </a:rPr>
              <a:t> de 201</a:t>
            </a:r>
            <a:r>
              <a:rPr lang="es-ES" sz="2400"/>
              <a:t>8</a:t>
            </a:r>
            <a:r>
              <a:rPr lang="es-ES" sz="2400" b="0" i="0" u="none" strike="noStrike" cap="none">
                <a:solidFill>
                  <a:schemeClr val="dk1"/>
                </a:solidFill>
                <a:latin typeface="Calibri"/>
                <a:ea typeface="Calibri"/>
                <a:cs typeface="Calibri"/>
                <a:sym typeface="Calibri"/>
              </a:rPr>
              <a:t>): </a:t>
            </a:r>
            <a:endParaRPr/>
          </a:p>
          <a:p>
            <a:pPr marL="274320" marR="0" lvl="0" indent="-274320" algn="l" rtl="0">
              <a:lnSpc>
                <a:spcPct val="120000"/>
              </a:lnSpc>
              <a:spcBef>
                <a:spcPts val="600"/>
              </a:spcBef>
              <a:spcAft>
                <a:spcPts val="0"/>
              </a:spcAft>
              <a:buClr>
                <a:schemeClr val="dk2"/>
              </a:buClr>
              <a:buSzPts val="1898"/>
              <a:buFont typeface="Noto Sans Symbols"/>
              <a:buChar char="⦿"/>
            </a:pPr>
            <a:r>
              <a:rPr lang="es-ES" sz="2600" b="0" i="0" u="none" strike="noStrike" cap="none">
                <a:solidFill>
                  <a:schemeClr val="dk1"/>
                </a:solidFill>
                <a:latin typeface="Calibri"/>
                <a:ea typeface="Calibri"/>
                <a:cs typeface="Calibri"/>
                <a:sym typeface="Calibri"/>
              </a:rPr>
              <a:t>Grupos que han respondido: </a:t>
            </a:r>
            <a:r>
              <a:rPr lang="es-ES" sz="2600" b="1" i="0" u="none" strike="noStrike" cap="none">
                <a:solidFill>
                  <a:schemeClr val="dk1"/>
                </a:solidFill>
                <a:latin typeface="Calibri"/>
                <a:ea typeface="Calibri"/>
                <a:cs typeface="Calibri"/>
                <a:sym typeface="Calibri"/>
              </a:rPr>
              <a:t>4</a:t>
            </a:r>
            <a:r>
              <a:rPr lang="es-ES" b="1"/>
              <a:t>84</a:t>
            </a:r>
            <a:endParaRPr sz="2600" b="1" i="0" u="none" strike="noStrike" cap="none">
              <a:solidFill>
                <a:schemeClr val="dk1"/>
              </a:solidFill>
              <a:latin typeface="Calibri"/>
              <a:ea typeface="Calibri"/>
              <a:cs typeface="Calibri"/>
              <a:sym typeface="Calibri"/>
            </a:endParaRPr>
          </a:p>
        </p:txBody>
      </p:sp>
      <p:sp>
        <p:nvSpPr>
          <p:cNvPr id="163" name="Shape 163"/>
          <p:cNvSpPr>
            <a:spLocks noGrp="1"/>
          </p:cNvSpPr>
          <p:nvPr>
            <p:ph type="title"/>
          </p:nvPr>
        </p:nvSpPr>
        <p:spPr>
          <a:xfrm>
            <a:off x="457200" y="320040"/>
            <a:ext cx="7239000" cy="1143000"/>
          </a:xfrm>
          <a:prstGeom prst="roundRect">
            <a:avLst>
              <a:gd name="adj" fmla="val 16667"/>
            </a:avLst>
          </a:prstGeom>
          <a:gradFill>
            <a:gsLst>
              <a:gs pos="0">
                <a:srgbClr val="F8E9FB"/>
              </a:gs>
              <a:gs pos="49000">
                <a:srgbClr val="E1B7ED"/>
              </a:gs>
              <a:gs pos="49100">
                <a:srgbClr val="D5A5E1"/>
              </a:gs>
              <a:gs pos="92000">
                <a:srgbClr val="E1B7ED"/>
              </a:gs>
              <a:gs pos="100000">
                <a:srgbClr val="E5C3EF"/>
              </a:gs>
            </a:gsLst>
            <a:lin ang="5400000" scaled="0"/>
          </a:gradFill>
          <a:ln w="38100" cap="flat" cmpd="sng">
            <a:solidFill>
              <a:srgbClr val="70377D"/>
            </a:solidFill>
            <a:prstDash val="solid"/>
            <a:round/>
            <a:headEnd type="none" w="med" len="med"/>
            <a:tailEnd type="none" w="med" len="med"/>
          </a:ln>
          <a:effectLst>
            <a:outerShdw blurRad="50800" dist="25000" dir="5400000" rotWithShape="0">
              <a:srgbClr val="000000"/>
            </a:outerShdw>
          </a:effectLst>
        </p:spPr>
        <p:txBody>
          <a:bodyPr spcFirstLastPara="1" wrap="square" lIns="45700" tIns="0" rIns="45700" bIns="0" anchor="ctr" anchorCtr="0">
            <a:noAutofit/>
          </a:bodyPr>
          <a:lstStyle/>
          <a:p>
            <a:pPr marL="0" marR="0" lvl="0" indent="0" algn="l" rtl="0">
              <a:spcBef>
                <a:spcPts val="0"/>
              </a:spcBef>
              <a:spcAft>
                <a:spcPts val="0"/>
              </a:spcAft>
              <a:buClr>
                <a:srgbClr val="8A0B08"/>
              </a:buClr>
              <a:buSzPts val="3200"/>
              <a:buFont typeface="Calibri"/>
              <a:buNone/>
            </a:pPr>
            <a:r>
              <a:rPr lang="es-ES" sz="3200" b="1" i="1" u="none" strike="noStrike" cap="none">
                <a:solidFill>
                  <a:srgbClr val="8A0B08"/>
                </a:solidFill>
                <a:latin typeface="Calibri"/>
                <a:ea typeface="Calibri"/>
                <a:cs typeface="Calibri"/>
                <a:sym typeface="Calibri"/>
              </a:rPr>
              <a:t>2. Informe correspondiente al núcleo 6º del PDE</a:t>
            </a:r>
            <a:endParaRPr sz="3200" b="1" i="0" u="none" strike="noStrike" cap="none">
              <a:solidFill>
                <a:srgbClr val="0070C0"/>
              </a:solidFill>
              <a:latin typeface="Calibri"/>
              <a:ea typeface="Calibri"/>
              <a:cs typeface="Calibri"/>
              <a:sym typeface="Calibri"/>
            </a:endParaRPr>
          </a:p>
        </p:txBody>
      </p:sp>
      <p:sp>
        <p:nvSpPr>
          <p:cNvPr id="164" name="Shape 164" descr="Gráfico de respuestas de formularios. Título de la pregunta: Vicaría. Número de respuestas: 435 respuestas."/>
          <p:cNvSpPr/>
          <p:nvPr/>
        </p:nvSpPr>
        <p:spPr>
          <a:xfrm>
            <a:off x="155575" y="84138"/>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pic>
        <p:nvPicPr>
          <p:cNvPr id="165" name="Shape 165" descr="Gráfico de respuestas de formularios. Título de la pregunta: Vicaría. Número de respuestas: 474 respuestas."/>
          <p:cNvPicPr preferRelativeResize="0"/>
          <p:nvPr/>
        </p:nvPicPr>
        <p:blipFill rotWithShape="1">
          <a:blip r:embed="rId3">
            <a:alphaModFix/>
          </a:blip>
          <a:srcRect l="16561" t="26980" r="21709"/>
          <a:stretch/>
        </p:blipFill>
        <p:spPr>
          <a:xfrm>
            <a:off x="833110" y="3363600"/>
            <a:ext cx="6192390" cy="3125650"/>
          </a:xfrm>
          <a:prstGeom prst="rect">
            <a:avLst/>
          </a:prstGeom>
          <a:noFill/>
          <a:ln>
            <a:noFill/>
          </a:ln>
        </p:spPr>
      </p:pic>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428596" y="1643050"/>
            <a:ext cx="7239000" cy="4846320"/>
          </a:xfrm>
          <a:prstGeom prst="rect">
            <a:avLst/>
          </a:prstGeom>
          <a:noFill/>
          <a:ln>
            <a:noFill/>
          </a:ln>
        </p:spPr>
        <p:txBody>
          <a:bodyPr spcFirstLastPara="1" wrap="square" lIns="91425" tIns="45700" rIns="91425" bIns="45700" anchor="t" anchorCtr="0">
            <a:noAutofit/>
          </a:bodyPr>
          <a:lstStyle/>
          <a:p>
            <a:pPr marL="274320" marR="0" lvl="0" indent="-274320" algn="l" rtl="0">
              <a:lnSpc>
                <a:spcPct val="110000"/>
              </a:lnSpc>
              <a:spcBef>
                <a:spcPts val="0"/>
              </a:spcBef>
              <a:spcAft>
                <a:spcPts val="0"/>
              </a:spcAft>
              <a:buClr>
                <a:schemeClr val="dk2"/>
              </a:buClr>
              <a:buSzPts val="1756"/>
              <a:buFont typeface="Noto Sans Symbols"/>
              <a:buChar char="⦿"/>
            </a:pPr>
            <a:r>
              <a:rPr lang="es-ES" sz="2405" b="0" i="0" u="none" strike="noStrike" cap="none">
                <a:solidFill>
                  <a:schemeClr val="dk1"/>
                </a:solidFill>
                <a:latin typeface="Calibri"/>
                <a:ea typeface="Calibri"/>
                <a:cs typeface="Calibri"/>
                <a:sym typeface="Calibri"/>
              </a:rPr>
              <a:t>Grupos que han respondido por vicarías: </a:t>
            </a:r>
            <a:endParaRPr/>
          </a:p>
          <a:p>
            <a:pPr marL="521208" marR="0" lvl="1" indent="-228600" algn="l" rtl="0">
              <a:lnSpc>
                <a:spcPct val="110000"/>
              </a:lnSpc>
              <a:spcBef>
                <a:spcPts val="600"/>
              </a:spcBef>
              <a:spcAft>
                <a:spcPts val="0"/>
              </a:spcAft>
              <a:buClr>
                <a:schemeClr val="accent4"/>
              </a:buClr>
              <a:buSzPts val="1924"/>
              <a:buFont typeface="Noto Sans Symbols"/>
              <a:buChar char="◼"/>
            </a:pPr>
            <a:r>
              <a:rPr lang="es-ES" sz="2405" b="1" i="0" u="none" strike="noStrike" cap="none">
                <a:solidFill>
                  <a:schemeClr val="dk1"/>
                </a:solidFill>
                <a:latin typeface="Calibri"/>
                <a:ea typeface="Calibri"/>
                <a:cs typeface="Calibri"/>
                <a:sym typeface="Calibri"/>
              </a:rPr>
              <a:t>Vicaría I: </a:t>
            </a:r>
            <a:r>
              <a:rPr lang="es-ES" sz="2405" b="0" i="0" u="none" strike="noStrike" cap="none">
                <a:solidFill>
                  <a:schemeClr val="dk1"/>
                </a:solidFill>
                <a:latin typeface="Calibri"/>
                <a:ea typeface="Calibri"/>
                <a:cs typeface="Calibri"/>
                <a:sym typeface="Calibri"/>
              </a:rPr>
              <a:t>5</a:t>
            </a:r>
            <a:r>
              <a:rPr lang="es-ES" sz="2405">
                <a:solidFill>
                  <a:schemeClr val="dk1"/>
                </a:solidFill>
              </a:rPr>
              <a:t>8</a:t>
            </a:r>
            <a:r>
              <a:rPr lang="es-ES" sz="2405" b="0" i="0" u="none" strike="noStrike" cap="none">
                <a:solidFill>
                  <a:schemeClr val="dk1"/>
                </a:solidFill>
                <a:latin typeface="Calibri"/>
                <a:ea typeface="Calibri"/>
                <a:cs typeface="Calibri"/>
                <a:sym typeface="Calibri"/>
              </a:rPr>
              <a:t> grupos.</a:t>
            </a:r>
            <a:endParaRPr sz="2405" b="1" i="0" u="none" strike="noStrike" cap="none">
              <a:solidFill>
                <a:schemeClr val="dk1"/>
              </a:solidFill>
              <a:latin typeface="Calibri"/>
              <a:ea typeface="Calibri"/>
              <a:cs typeface="Calibri"/>
              <a:sym typeface="Calibri"/>
            </a:endParaRPr>
          </a:p>
          <a:p>
            <a:pPr marL="521208" marR="0" lvl="1" indent="-228600" algn="l" rtl="0">
              <a:lnSpc>
                <a:spcPct val="110000"/>
              </a:lnSpc>
              <a:spcBef>
                <a:spcPts val="600"/>
              </a:spcBef>
              <a:spcAft>
                <a:spcPts val="0"/>
              </a:spcAft>
              <a:buClr>
                <a:schemeClr val="accent4"/>
              </a:buClr>
              <a:buSzPts val="1924"/>
              <a:buFont typeface="Noto Sans Symbols"/>
              <a:buChar char="◼"/>
            </a:pPr>
            <a:r>
              <a:rPr lang="es-ES" sz="2405" b="1" i="0" u="none" strike="noStrike" cap="none">
                <a:solidFill>
                  <a:schemeClr val="dk1"/>
                </a:solidFill>
                <a:latin typeface="Calibri"/>
                <a:ea typeface="Calibri"/>
                <a:cs typeface="Calibri"/>
                <a:sym typeface="Calibri"/>
              </a:rPr>
              <a:t>Vicaría II: </a:t>
            </a:r>
            <a:r>
              <a:rPr lang="es-ES" sz="2405">
                <a:solidFill>
                  <a:schemeClr val="dk1"/>
                </a:solidFill>
              </a:rPr>
              <a:t>72</a:t>
            </a:r>
            <a:r>
              <a:rPr lang="es-ES" sz="2405" b="0" i="0" u="none" strike="noStrike" cap="none">
                <a:solidFill>
                  <a:schemeClr val="dk1"/>
                </a:solidFill>
                <a:latin typeface="Calibri"/>
                <a:ea typeface="Calibri"/>
                <a:cs typeface="Calibri"/>
                <a:sym typeface="Calibri"/>
              </a:rPr>
              <a:t> grupos.</a:t>
            </a:r>
            <a:endParaRPr sz="2405" b="1" i="0" u="none" strike="noStrike" cap="none">
              <a:solidFill>
                <a:schemeClr val="dk1"/>
              </a:solidFill>
              <a:latin typeface="Calibri"/>
              <a:ea typeface="Calibri"/>
              <a:cs typeface="Calibri"/>
              <a:sym typeface="Calibri"/>
            </a:endParaRPr>
          </a:p>
          <a:p>
            <a:pPr marL="521208" marR="0" lvl="1" indent="-228600" algn="l" rtl="0">
              <a:lnSpc>
                <a:spcPct val="110000"/>
              </a:lnSpc>
              <a:spcBef>
                <a:spcPts val="600"/>
              </a:spcBef>
              <a:spcAft>
                <a:spcPts val="0"/>
              </a:spcAft>
              <a:buClr>
                <a:schemeClr val="accent4"/>
              </a:buClr>
              <a:buSzPts val="1924"/>
              <a:buFont typeface="Noto Sans Symbols"/>
              <a:buChar char="◼"/>
            </a:pPr>
            <a:r>
              <a:rPr lang="es-ES" sz="2405" b="1" i="0" u="none" strike="noStrike" cap="none">
                <a:solidFill>
                  <a:schemeClr val="dk1"/>
                </a:solidFill>
                <a:latin typeface="Calibri"/>
                <a:ea typeface="Calibri"/>
                <a:cs typeface="Calibri"/>
                <a:sym typeface="Calibri"/>
              </a:rPr>
              <a:t>Vicaría III: </a:t>
            </a:r>
            <a:r>
              <a:rPr lang="es-ES" sz="2405" b="0" i="0" u="none" strike="noStrike" cap="none">
                <a:solidFill>
                  <a:schemeClr val="dk1"/>
                </a:solidFill>
                <a:latin typeface="Calibri"/>
                <a:ea typeface="Calibri"/>
                <a:cs typeface="Calibri"/>
                <a:sym typeface="Calibri"/>
              </a:rPr>
              <a:t>4</a:t>
            </a:r>
            <a:r>
              <a:rPr lang="es-ES" sz="2405">
                <a:solidFill>
                  <a:schemeClr val="dk1"/>
                </a:solidFill>
              </a:rPr>
              <a:t>3</a:t>
            </a:r>
            <a:r>
              <a:rPr lang="es-ES" sz="2405" b="0" i="0" u="none" strike="noStrike" cap="none">
                <a:solidFill>
                  <a:schemeClr val="dk1"/>
                </a:solidFill>
                <a:latin typeface="Calibri"/>
                <a:ea typeface="Calibri"/>
                <a:cs typeface="Calibri"/>
                <a:sym typeface="Calibri"/>
              </a:rPr>
              <a:t> grupos. </a:t>
            </a:r>
            <a:endParaRPr/>
          </a:p>
          <a:p>
            <a:pPr marL="521208" marR="0" lvl="1" indent="-228600" algn="l" rtl="0">
              <a:lnSpc>
                <a:spcPct val="110000"/>
              </a:lnSpc>
              <a:spcBef>
                <a:spcPts val="600"/>
              </a:spcBef>
              <a:spcAft>
                <a:spcPts val="0"/>
              </a:spcAft>
              <a:buClr>
                <a:schemeClr val="accent4"/>
              </a:buClr>
              <a:buSzPts val="1924"/>
              <a:buFont typeface="Noto Sans Symbols"/>
              <a:buChar char="◼"/>
            </a:pPr>
            <a:r>
              <a:rPr lang="es-ES" sz="2405" b="1" i="0" u="none" strike="noStrike" cap="none">
                <a:solidFill>
                  <a:schemeClr val="dk1"/>
                </a:solidFill>
                <a:latin typeface="Calibri"/>
                <a:ea typeface="Calibri"/>
                <a:cs typeface="Calibri"/>
                <a:sym typeface="Calibri"/>
              </a:rPr>
              <a:t>Vicaría IV: </a:t>
            </a:r>
            <a:r>
              <a:rPr lang="es-ES" sz="2405" b="0" i="0" u="none" strike="noStrike" cap="none">
                <a:solidFill>
                  <a:schemeClr val="dk1"/>
                </a:solidFill>
                <a:latin typeface="Calibri"/>
                <a:ea typeface="Calibri"/>
                <a:cs typeface="Calibri"/>
                <a:sym typeface="Calibri"/>
              </a:rPr>
              <a:t>2</a:t>
            </a:r>
            <a:r>
              <a:rPr lang="es-ES" sz="2405">
                <a:solidFill>
                  <a:schemeClr val="dk1"/>
                </a:solidFill>
              </a:rPr>
              <a:t>9</a:t>
            </a:r>
            <a:r>
              <a:rPr lang="es-ES" sz="2405" b="1" i="0" u="none" strike="noStrike" cap="none">
                <a:solidFill>
                  <a:schemeClr val="dk1"/>
                </a:solidFill>
                <a:latin typeface="Calibri"/>
                <a:ea typeface="Calibri"/>
                <a:cs typeface="Calibri"/>
                <a:sym typeface="Calibri"/>
              </a:rPr>
              <a:t> </a:t>
            </a:r>
            <a:r>
              <a:rPr lang="es-ES" sz="2405" b="0" i="0" u="none" strike="noStrike" cap="none">
                <a:solidFill>
                  <a:schemeClr val="dk1"/>
                </a:solidFill>
                <a:latin typeface="Calibri"/>
                <a:ea typeface="Calibri"/>
                <a:cs typeface="Calibri"/>
                <a:sym typeface="Calibri"/>
              </a:rPr>
              <a:t>grupos. </a:t>
            </a:r>
            <a:endParaRPr sz="2405" b="1" i="0" u="none" strike="noStrike" cap="none">
              <a:solidFill>
                <a:schemeClr val="dk1"/>
              </a:solidFill>
              <a:latin typeface="Calibri"/>
              <a:ea typeface="Calibri"/>
              <a:cs typeface="Calibri"/>
              <a:sym typeface="Calibri"/>
            </a:endParaRPr>
          </a:p>
          <a:p>
            <a:pPr marL="521208" marR="0" lvl="1" indent="-228600" algn="l" rtl="0">
              <a:lnSpc>
                <a:spcPct val="110000"/>
              </a:lnSpc>
              <a:spcBef>
                <a:spcPts val="600"/>
              </a:spcBef>
              <a:spcAft>
                <a:spcPts val="0"/>
              </a:spcAft>
              <a:buClr>
                <a:schemeClr val="accent4"/>
              </a:buClr>
              <a:buSzPts val="1924"/>
              <a:buFont typeface="Noto Sans Symbols"/>
              <a:buChar char="◼"/>
            </a:pPr>
            <a:r>
              <a:rPr lang="es-ES" sz="2405" b="1" i="0" u="none" strike="noStrike" cap="none">
                <a:solidFill>
                  <a:schemeClr val="dk1"/>
                </a:solidFill>
                <a:latin typeface="Calibri"/>
                <a:ea typeface="Calibri"/>
                <a:cs typeface="Calibri"/>
                <a:sym typeface="Calibri"/>
              </a:rPr>
              <a:t>Vicaría V: </a:t>
            </a:r>
            <a:r>
              <a:rPr lang="es-ES" sz="2405" b="0" i="0" u="none" strike="noStrike" cap="none">
                <a:solidFill>
                  <a:schemeClr val="dk1"/>
                </a:solidFill>
                <a:latin typeface="Calibri"/>
                <a:ea typeface="Calibri"/>
                <a:cs typeface="Calibri"/>
                <a:sym typeface="Calibri"/>
              </a:rPr>
              <a:t>4</a:t>
            </a:r>
            <a:r>
              <a:rPr lang="es-ES" sz="2405">
                <a:solidFill>
                  <a:schemeClr val="dk1"/>
                </a:solidFill>
              </a:rPr>
              <a:t>7</a:t>
            </a:r>
            <a:r>
              <a:rPr lang="es-ES" sz="2405" b="0" i="0" u="none" strike="noStrike" cap="none">
                <a:solidFill>
                  <a:schemeClr val="dk1"/>
                </a:solidFill>
                <a:latin typeface="Calibri"/>
                <a:ea typeface="Calibri"/>
                <a:cs typeface="Calibri"/>
                <a:sym typeface="Calibri"/>
              </a:rPr>
              <a:t> grupos. </a:t>
            </a:r>
            <a:endParaRPr sz="2405" b="1" i="0" u="none" strike="noStrike" cap="none">
              <a:solidFill>
                <a:schemeClr val="dk1"/>
              </a:solidFill>
              <a:latin typeface="Calibri"/>
              <a:ea typeface="Calibri"/>
              <a:cs typeface="Calibri"/>
              <a:sym typeface="Calibri"/>
            </a:endParaRPr>
          </a:p>
          <a:p>
            <a:pPr marL="521208" marR="0" lvl="1" indent="-228600" algn="l" rtl="0">
              <a:lnSpc>
                <a:spcPct val="110000"/>
              </a:lnSpc>
              <a:spcBef>
                <a:spcPts val="600"/>
              </a:spcBef>
              <a:spcAft>
                <a:spcPts val="0"/>
              </a:spcAft>
              <a:buClr>
                <a:schemeClr val="accent4"/>
              </a:buClr>
              <a:buSzPts val="1924"/>
              <a:buFont typeface="Noto Sans Symbols"/>
              <a:buChar char="◼"/>
            </a:pPr>
            <a:r>
              <a:rPr lang="es-ES" sz="2405" b="1" i="0" u="none" strike="noStrike" cap="none">
                <a:solidFill>
                  <a:schemeClr val="dk1"/>
                </a:solidFill>
                <a:latin typeface="Calibri"/>
                <a:ea typeface="Calibri"/>
                <a:cs typeface="Calibri"/>
                <a:sym typeface="Calibri"/>
              </a:rPr>
              <a:t>Vicaría VI: </a:t>
            </a:r>
            <a:r>
              <a:rPr lang="es-ES" sz="2405">
                <a:solidFill>
                  <a:schemeClr val="dk1"/>
                </a:solidFill>
              </a:rPr>
              <a:t>62</a:t>
            </a:r>
            <a:r>
              <a:rPr lang="es-ES" sz="2405" b="0" i="0" u="none" strike="noStrike" cap="none">
                <a:solidFill>
                  <a:schemeClr val="dk1"/>
                </a:solidFill>
                <a:latin typeface="Calibri"/>
                <a:ea typeface="Calibri"/>
                <a:cs typeface="Calibri"/>
                <a:sym typeface="Calibri"/>
              </a:rPr>
              <a:t> grupos.</a:t>
            </a:r>
            <a:endParaRPr sz="2405" b="1" i="0" u="none" strike="noStrike" cap="none">
              <a:solidFill>
                <a:schemeClr val="dk1"/>
              </a:solidFill>
              <a:latin typeface="Calibri"/>
              <a:ea typeface="Calibri"/>
              <a:cs typeface="Calibri"/>
              <a:sym typeface="Calibri"/>
            </a:endParaRPr>
          </a:p>
          <a:p>
            <a:pPr marL="521208" marR="0" lvl="1" indent="-228600" algn="l" rtl="0">
              <a:lnSpc>
                <a:spcPct val="110000"/>
              </a:lnSpc>
              <a:spcBef>
                <a:spcPts val="600"/>
              </a:spcBef>
              <a:spcAft>
                <a:spcPts val="0"/>
              </a:spcAft>
              <a:buClr>
                <a:schemeClr val="accent4"/>
              </a:buClr>
              <a:buSzPts val="1924"/>
              <a:buFont typeface="Noto Sans Symbols"/>
              <a:buChar char="◼"/>
            </a:pPr>
            <a:r>
              <a:rPr lang="es-ES" sz="2405" b="1" i="0" u="none" strike="noStrike" cap="none">
                <a:solidFill>
                  <a:schemeClr val="dk1"/>
                </a:solidFill>
                <a:latin typeface="Calibri"/>
                <a:ea typeface="Calibri"/>
                <a:cs typeface="Calibri"/>
                <a:sym typeface="Calibri"/>
              </a:rPr>
              <a:t>Vicaría VII: </a:t>
            </a:r>
            <a:r>
              <a:rPr lang="es-ES" sz="2405">
                <a:solidFill>
                  <a:schemeClr val="dk1"/>
                </a:solidFill>
              </a:rPr>
              <a:t>83</a:t>
            </a:r>
            <a:r>
              <a:rPr lang="es-ES" sz="2405" b="0" i="0" u="none" strike="noStrike" cap="none">
                <a:solidFill>
                  <a:schemeClr val="dk1"/>
                </a:solidFill>
                <a:latin typeface="Calibri"/>
                <a:ea typeface="Calibri"/>
                <a:cs typeface="Calibri"/>
                <a:sym typeface="Calibri"/>
              </a:rPr>
              <a:t> grupos. </a:t>
            </a:r>
            <a:endParaRPr/>
          </a:p>
          <a:p>
            <a:pPr marL="521208" marR="0" lvl="1" indent="-228600" algn="l" rtl="0">
              <a:lnSpc>
                <a:spcPct val="110000"/>
              </a:lnSpc>
              <a:spcBef>
                <a:spcPts val="600"/>
              </a:spcBef>
              <a:spcAft>
                <a:spcPts val="0"/>
              </a:spcAft>
              <a:buClr>
                <a:schemeClr val="accent4"/>
              </a:buClr>
              <a:buSzPts val="1924"/>
              <a:buFont typeface="Noto Sans Symbols"/>
              <a:buChar char="◼"/>
            </a:pPr>
            <a:r>
              <a:rPr lang="es-ES" sz="2405" b="1" i="0" u="none" strike="noStrike" cap="none">
                <a:solidFill>
                  <a:schemeClr val="dk1"/>
                </a:solidFill>
                <a:latin typeface="Calibri"/>
                <a:ea typeface="Calibri"/>
                <a:cs typeface="Calibri"/>
                <a:sym typeface="Calibri"/>
              </a:rPr>
              <a:t>Vicaría VIII: </a:t>
            </a:r>
            <a:r>
              <a:rPr lang="es-ES" sz="2405">
                <a:solidFill>
                  <a:schemeClr val="dk1"/>
                </a:solidFill>
              </a:rPr>
              <a:t>80</a:t>
            </a:r>
            <a:r>
              <a:rPr lang="es-ES" sz="2405" b="0" i="0" u="none" strike="noStrike" cap="none">
                <a:solidFill>
                  <a:schemeClr val="dk1"/>
                </a:solidFill>
                <a:latin typeface="Calibri"/>
                <a:ea typeface="Calibri"/>
                <a:cs typeface="Calibri"/>
                <a:sym typeface="Calibri"/>
              </a:rPr>
              <a:t> grupos. </a:t>
            </a:r>
            <a:endParaRPr/>
          </a:p>
          <a:p>
            <a:pPr marL="521208" marR="0" lvl="1" indent="-228600" algn="l" rtl="0">
              <a:lnSpc>
                <a:spcPct val="110000"/>
              </a:lnSpc>
              <a:spcBef>
                <a:spcPts val="600"/>
              </a:spcBef>
              <a:spcAft>
                <a:spcPts val="0"/>
              </a:spcAft>
              <a:buClr>
                <a:schemeClr val="accent4"/>
              </a:buClr>
              <a:buSzPts val="1924"/>
              <a:buFont typeface="Noto Sans Symbols"/>
              <a:buChar char="◼"/>
            </a:pPr>
            <a:r>
              <a:rPr lang="es-ES" sz="2405" b="1" i="0" u="none" strike="noStrike" cap="none">
                <a:solidFill>
                  <a:schemeClr val="dk1"/>
                </a:solidFill>
                <a:latin typeface="Calibri"/>
                <a:ea typeface="Calibri"/>
                <a:cs typeface="Calibri"/>
                <a:sym typeface="Calibri"/>
              </a:rPr>
              <a:t>Otras realidades eclesiales: </a:t>
            </a:r>
            <a:r>
              <a:rPr lang="es-ES" sz="2405">
                <a:solidFill>
                  <a:schemeClr val="dk1"/>
                </a:solidFill>
              </a:rPr>
              <a:t>10</a:t>
            </a:r>
            <a:r>
              <a:rPr lang="es-ES" sz="2405" b="0" i="0" u="none" strike="noStrike" cap="none">
                <a:solidFill>
                  <a:schemeClr val="dk1"/>
                </a:solidFill>
                <a:latin typeface="Calibri"/>
                <a:ea typeface="Calibri"/>
                <a:cs typeface="Calibri"/>
                <a:sym typeface="Calibri"/>
              </a:rPr>
              <a:t> grupos.</a:t>
            </a:r>
            <a:endParaRPr/>
          </a:p>
        </p:txBody>
      </p:sp>
      <p:sp>
        <p:nvSpPr>
          <p:cNvPr id="171" name="Shape 171"/>
          <p:cNvSpPr>
            <a:spLocks noGrp="1"/>
          </p:cNvSpPr>
          <p:nvPr>
            <p:ph type="title"/>
          </p:nvPr>
        </p:nvSpPr>
        <p:spPr>
          <a:xfrm>
            <a:off x="457200" y="320040"/>
            <a:ext cx="7239000" cy="1143000"/>
          </a:xfrm>
          <a:prstGeom prst="roundRect">
            <a:avLst>
              <a:gd name="adj" fmla="val 16667"/>
            </a:avLst>
          </a:prstGeom>
          <a:gradFill>
            <a:gsLst>
              <a:gs pos="0">
                <a:srgbClr val="F8E9FB"/>
              </a:gs>
              <a:gs pos="49000">
                <a:srgbClr val="E1B7ED"/>
              </a:gs>
              <a:gs pos="49100">
                <a:srgbClr val="D5A5E1"/>
              </a:gs>
              <a:gs pos="92000">
                <a:srgbClr val="E1B7ED"/>
              </a:gs>
              <a:gs pos="100000">
                <a:srgbClr val="E5C3EF"/>
              </a:gs>
            </a:gsLst>
            <a:lin ang="5400000" scaled="0"/>
          </a:gradFill>
          <a:ln w="38100" cap="flat" cmpd="sng">
            <a:solidFill>
              <a:srgbClr val="70377D"/>
            </a:solidFill>
            <a:prstDash val="solid"/>
            <a:round/>
            <a:headEnd type="none" w="med" len="med"/>
            <a:tailEnd type="none" w="med" len="med"/>
          </a:ln>
          <a:effectLst>
            <a:outerShdw blurRad="50800" dist="25000" dir="5400000" rotWithShape="0">
              <a:srgbClr val="000000"/>
            </a:outerShdw>
          </a:effectLst>
        </p:spPr>
        <p:txBody>
          <a:bodyPr spcFirstLastPara="1" wrap="square" lIns="45700" tIns="0" rIns="45700" bIns="0" anchor="ctr" anchorCtr="0">
            <a:noAutofit/>
          </a:bodyPr>
          <a:lstStyle/>
          <a:p>
            <a:pPr marL="0" marR="0" lvl="0" indent="0" algn="l" rtl="0">
              <a:spcBef>
                <a:spcPts val="0"/>
              </a:spcBef>
              <a:spcAft>
                <a:spcPts val="0"/>
              </a:spcAft>
              <a:buClr>
                <a:srgbClr val="8A0B08"/>
              </a:buClr>
              <a:buSzPts val="3200"/>
              <a:buFont typeface="Calibri"/>
              <a:buNone/>
            </a:pPr>
            <a:r>
              <a:rPr lang="es-ES" sz="3200" b="1" i="1" u="none" strike="noStrike" cap="none">
                <a:solidFill>
                  <a:srgbClr val="8A0B08"/>
                </a:solidFill>
                <a:latin typeface="Calibri"/>
                <a:ea typeface="Calibri"/>
                <a:cs typeface="Calibri"/>
                <a:sym typeface="Calibri"/>
              </a:rPr>
              <a:t>2. Informe correspondiente al núcleo 6º del PDE</a:t>
            </a:r>
            <a:endParaRPr sz="3200" b="1" i="0" u="none" strike="noStrike" cap="none">
              <a:solidFill>
                <a:srgbClr val="0070C0"/>
              </a:solidFill>
              <a:latin typeface="Calibri"/>
              <a:ea typeface="Calibri"/>
              <a:cs typeface="Calibri"/>
              <a:sym typeface="Calibri"/>
            </a:endParaRPr>
          </a:p>
        </p:txBody>
      </p:sp>
      <p:sp>
        <p:nvSpPr>
          <p:cNvPr id="172" name="Shape 172" descr="Gráfico de respuestas de formularios. Título de la pregunta: Vicaría. Número de respuestas: 424 respuestas."/>
          <p:cNvSpPr/>
          <p:nvPr/>
        </p:nvSpPr>
        <p:spPr>
          <a:xfrm>
            <a:off x="155575" y="84138"/>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73" name="Shape 173" descr="Gráfico de respuestas de formularios. Título de la pregunta: Vicaría. Número de respuestas: 424 respuestas."/>
          <p:cNvSpPr/>
          <p:nvPr/>
        </p:nvSpPr>
        <p:spPr>
          <a:xfrm>
            <a:off x="155575" y="84138"/>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74" name="Shape 174" descr="Gráfico de respuestas de formularios. Título de la pregunta: Vicaría. Número de respuestas: 424 respuestas."/>
          <p:cNvSpPr/>
          <p:nvPr/>
        </p:nvSpPr>
        <p:spPr>
          <a:xfrm>
            <a:off x="155575" y="84138"/>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a:spLocks noGrp="1"/>
          </p:cNvSpPr>
          <p:nvPr>
            <p:ph type="title"/>
          </p:nvPr>
        </p:nvSpPr>
        <p:spPr>
          <a:xfrm>
            <a:off x="457200" y="320040"/>
            <a:ext cx="7239000" cy="1143000"/>
          </a:xfrm>
          <a:prstGeom prst="roundRect">
            <a:avLst>
              <a:gd name="adj" fmla="val 16667"/>
            </a:avLst>
          </a:prstGeom>
          <a:gradFill>
            <a:gsLst>
              <a:gs pos="0">
                <a:srgbClr val="F8E9FB"/>
              </a:gs>
              <a:gs pos="49000">
                <a:srgbClr val="E1B7ED"/>
              </a:gs>
              <a:gs pos="49100">
                <a:srgbClr val="D5A5E1"/>
              </a:gs>
              <a:gs pos="92000">
                <a:srgbClr val="E1B7ED"/>
              </a:gs>
              <a:gs pos="100000">
                <a:srgbClr val="E5C3EF"/>
              </a:gs>
            </a:gsLst>
            <a:lin ang="5400000" scaled="0"/>
          </a:gradFill>
          <a:ln w="38100" cap="flat" cmpd="sng">
            <a:solidFill>
              <a:srgbClr val="70377D"/>
            </a:solidFill>
            <a:prstDash val="solid"/>
            <a:round/>
            <a:headEnd type="none" w="med" len="med"/>
            <a:tailEnd type="none" w="med" len="med"/>
          </a:ln>
          <a:effectLst>
            <a:outerShdw blurRad="50800" dist="25000" dir="5400000" rotWithShape="0">
              <a:srgbClr val="000000"/>
            </a:outerShdw>
          </a:effectLst>
        </p:spPr>
        <p:txBody>
          <a:bodyPr spcFirstLastPara="1" wrap="square" lIns="45700" tIns="0" rIns="45700" bIns="0" anchor="ctr" anchorCtr="0">
            <a:noAutofit/>
          </a:bodyPr>
          <a:lstStyle/>
          <a:p>
            <a:pPr marL="360363" marR="0" lvl="0" indent="-360363" algn="l" rtl="0">
              <a:spcBef>
                <a:spcPts val="0"/>
              </a:spcBef>
              <a:spcAft>
                <a:spcPts val="0"/>
              </a:spcAft>
              <a:buClr>
                <a:srgbClr val="8A0B08"/>
              </a:buClr>
              <a:buSzPts val="3200"/>
              <a:buFont typeface="Calibri"/>
              <a:buNone/>
            </a:pPr>
            <a:r>
              <a:rPr lang="es-ES" sz="3200" b="1" i="1" u="none" strike="noStrike" cap="none">
                <a:solidFill>
                  <a:srgbClr val="8A0B08"/>
                </a:solidFill>
                <a:latin typeface="Calibri"/>
                <a:ea typeface="Calibri"/>
                <a:cs typeface="Calibri"/>
                <a:sym typeface="Calibri"/>
              </a:rPr>
              <a:t>3. Actos finales  del Plan Diocesano de Evangelización – 9 de junio</a:t>
            </a:r>
            <a:endParaRPr/>
          </a:p>
        </p:txBody>
      </p:sp>
      <p:pic>
        <p:nvPicPr>
          <p:cNvPr id="180" name="Shape 180" descr="Resultado de imagen de catedral almudena"/>
          <p:cNvPicPr preferRelativeResize="0"/>
          <p:nvPr/>
        </p:nvPicPr>
        <p:blipFill rotWithShape="1">
          <a:blip r:embed="rId3">
            <a:alphaModFix/>
          </a:blip>
          <a:srcRect b="1705"/>
          <a:stretch/>
        </p:blipFill>
        <p:spPr>
          <a:xfrm>
            <a:off x="539552" y="1772816"/>
            <a:ext cx="7032844" cy="4734859"/>
          </a:xfrm>
          <a:prstGeom prst="roundRect">
            <a:avLst>
              <a:gd name="adj" fmla="val 8722"/>
            </a:avLst>
          </a:prstGeom>
          <a:noFill/>
          <a:ln>
            <a:noFill/>
          </a:ln>
        </p:spPr>
      </p:pic>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a:spLocks noGrp="1"/>
          </p:cNvSpPr>
          <p:nvPr>
            <p:ph type="title"/>
          </p:nvPr>
        </p:nvSpPr>
        <p:spPr>
          <a:xfrm>
            <a:off x="457200" y="320040"/>
            <a:ext cx="7239000" cy="1143000"/>
          </a:xfrm>
          <a:prstGeom prst="roundRect">
            <a:avLst>
              <a:gd name="adj" fmla="val 16667"/>
            </a:avLst>
          </a:prstGeom>
          <a:gradFill>
            <a:gsLst>
              <a:gs pos="0">
                <a:srgbClr val="F8E9FB"/>
              </a:gs>
              <a:gs pos="49000">
                <a:srgbClr val="E1B7ED"/>
              </a:gs>
              <a:gs pos="49100">
                <a:srgbClr val="D5A5E1"/>
              </a:gs>
              <a:gs pos="92000">
                <a:srgbClr val="E1B7ED"/>
              </a:gs>
              <a:gs pos="100000">
                <a:srgbClr val="E5C3EF"/>
              </a:gs>
            </a:gsLst>
            <a:lin ang="5400000" scaled="0"/>
          </a:gradFill>
          <a:ln w="38100" cap="flat" cmpd="sng">
            <a:solidFill>
              <a:srgbClr val="70377D"/>
            </a:solidFill>
            <a:prstDash val="solid"/>
            <a:round/>
            <a:headEnd type="none" w="med" len="med"/>
            <a:tailEnd type="none" w="med" len="med"/>
          </a:ln>
          <a:effectLst>
            <a:outerShdw blurRad="50800" dist="25000" dir="5400000" rotWithShape="0">
              <a:srgbClr val="000000"/>
            </a:outerShdw>
          </a:effectLst>
        </p:spPr>
        <p:txBody>
          <a:bodyPr spcFirstLastPara="1" wrap="square" lIns="45700" tIns="0" rIns="45700" bIns="0" anchor="ctr" anchorCtr="0">
            <a:noAutofit/>
          </a:bodyPr>
          <a:lstStyle/>
          <a:p>
            <a:pPr marL="0" marR="0" lvl="0" indent="0" algn="l" rtl="0">
              <a:spcBef>
                <a:spcPts val="0"/>
              </a:spcBef>
              <a:spcAft>
                <a:spcPts val="0"/>
              </a:spcAft>
              <a:buClr>
                <a:srgbClr val="8A0B08"/>
              </a:buClr>
              <a:buSzPts val="3200"/>
              <a:buFont typeface="Calibri"/>
              <a:buNone/>
            </a:pPr>
            <a:r>
              <a:rPr lang="es-ES" sz="3200" b="1" i="1" u="none" strike="noStrike" cap="none">
                <a:solidFill>
                  <a:srgbClr val="8A0B08"/>
                </a:solidFill>
                <a:latin typeface="Calibri"/>
                <a:ea typeface="Calibri"/>
                <a:cs typeface="Calibri"/>
                <a:sym typeface="Calibri"/>
              </a:rPr>
              <a:t>3.1. Programa actos finales del PDE</a:t>
            </a:r>
            <a:endParaRPr/>
          </a:p>
        </p:txBody>
      </p:sp>
      <p:sp>
        <p:nvSpPr>
          <p:cNvPr id="186" name="Shape 186"/>
          <p:cNvSpPr txBox="1">
            <a:spLocks noGrp="1"/>
          </p:cNvSpPr>
          <p:nvPr>
            <p:ph type="body" idx="1"/>
          </p:nvPr>
        </p:nvSpPr>
        <p:spPr>
          <a:xfrm>
            <a:off x="457200" y="1609416"/>
            <a:ext cx="7239000" cy="4846320"/>
          </a:xfrm>
          <a:prstGeom prst="rect">
            <a:avLst/>
          </a:prstGeom>
          <a:noFill/>
          <a:ln>
            <a:noFill/>
          </a:ln>
        </p:spPr>
        <p:txBody>
          <a:bodyPr spcFirstLastPara="1" wrap="square" lIns="91425" tIns="45700" rIns="91425" bIns="45700" anchor="t" anchorCtr="0">
            <a:noAutofit/>
          </a:bodyPr>
          <a:lstStyle/>
          <a:p>
            <a:pPr marL="274320" marR="0" lvl="0" indent="-274320" algn="l" rtl="0">
              <a:lnSpc>
                <a:spcPct val="120000"/>
              </a:lnSpc>
              <a:spcBef>
                <a:spcPts val="0"/>
              </a:spcBef>
              <a:spcAft>
                <a:spcPts val="0"/>
              </a:spcAft>
              <a:buClr>
                <a:schemeClr val="dk2"/>
              </a:buClr>
              <a:buSzPts val="1898"/>
              <a:buFont typeface="Noto Sans Symbols"/>
              <a:buNone/>
            </a:pPr>
            <a:r>
              <a:rPr lang="es-ES" sz="2600" b="1" i="0" u="none" strike="noStrike" cap="none">
                <a:solidFill>
                  <a:srgbClr val="874296"/>
                </a:solidFill>
                <a:latin typeface="Calibri"/>
                <a:ea typeface="Calibri"/>
                <a:cs typeface="Calibri"/>
                <a:sym typeface="Calibri"/>
              </a:rPr>
              <a:t>Exposición del Santísimo:</a:t>
            </a:r>
            <a:endParaRPr/>
          </a:p>
          <a:p>
            <a:pPr marL="274320" marR="0" lvl="0" indent="-274320" algn="l" rtl="0">
              <a:lnSpc>
                <a:spcPct val="120000"/>
              </a:lnSpc>
              <a:spcBef>
                <a:spcPts val="600"/>
              </a:spcBef>
              <a:spcAft>
                <a:spcPts val="0"/>
              </a:spcAft>
              <a:buClr>
                <a:schemeClr val="dk2"/>
              </a:buClr>
              <a:buSzPts val="1898"/>
              <a:buFont typeface="Noto Sans Symbols"/>
              <a:buChar char="⦿"/>
            </a:pPr>
            <a:r>
              <a:rPr lang="es-ES" sz="2600" b="0" i="0" u="none" strike="noStrike" cap="none">
                <a:solidFill>
                  <a:srgbClr val="8A0B08"/>
                </a:solidFill>
                <a:latin typeface="Calibri"/>
                <a:ea typeface="Calibri"/>
                <a:cs typeface="Calibri"/>
                <a:sym typeface="Calibri"/>
              </a:rPr>
              <a:t>11:00  h: </a:t>
            </a:r>
            <a:r>
              <a:rPr lang="es-ES" sz="2600" b="1" i="0" u="none" strike="noStrike" cap="none">
                <a:solidFill>
                  <a:srgbClr val="8A0B08"/>
                </a:solidFill>
                <a:latin typeface="Calibri"/>
                <a:ea typeface="Calibri"/>
                <a:cs typeface="Calibri"/>
                <a:sym typeface="Calibri"/>
              </a:rPr>
              <a:t>Exposición del Santísimo </a:t>
            </a:r>
            <a:r>
              <a:rPr lang="es-ES" sz="2600" b="0" i="0" u="none" strike="noStrike" cap="none">
                <a:solidFill>
                  <a:srgbClr val="8A0B08"/>
                </a:solidFill>
                <a:latin typeface="Calibri"/>
                <a:ea typeface="Calibri"/>
                <a:cs typeface="Calibri"/>
                <a:sym typeface="Calibri"/>
              </a:rPr>
              <a:t>en la Catedral (altar de la Virgen)</a:t>
            </a:r>
            <a:endParaRPr/>
          </a:p>
          <a:p>
            <a:pPr marL="274320" marR="0" lvl="0" indent="-274320" algn="l" rtl="0">
              <a:lnSpc>
                <a:spcPct val="120000"/>
              </a:lnSpc>
              <a:spcBef>
                <a:spcPts val="600"/>
              </a:spcBef>
              <a:spcAft>
                <a:spcPts val="0"/>
              </a:spcAft>
              <a:buClr>
                <a:schemeClr val="dk2"/>
              </a:buClr>
              <a:buSzPts val="1898"/>
              <a:buFont typeface="Noto Sans Symbols"/>
              <a:buChar char="⦿"/>
            </a:pPr>
            <a:r>
              <a:rPr lang="es-ES" sz="2600" b="0" i="0" u="none" strike="noStrike" cap="none">
                <a:solidFill>
                  <a:srgbClr val="8A0B08"/>
                </a:solidFill>
                <a:latin typeface="Calibri"/>
                <a:ea typeface="Calibri"/>
                <a:cs typeface="Calibri"/>
                <a:sym typeface="Calibri"/>
              </a:rPr>
              <a:t>11:00-20:00 h. </a:t>
            </a:r>
            <a:r>
              <a:rPr lang="es-ES" sz="2600" b="1" i="0" u="sng" strike="noStrike" cap="none">
                <a:solidFill>
                  <a:schemeClr val="hlink"/>
                </a:solidFill>
                <a:latin typeface="Calibri"/>
                <a:ea typeface="Calibri"/>
                <a:cs typeface="Calibri"/>
                <a:sym typeface="Calibri"/>
                <a:hlinkClick r:id="rId3"/>
              </a:rPr>
              <a:t>Confesiones</a:t>
            </a:r>
            <a:r>
              <a:rPr lang="es-ES" sz="2600" b="1" i="0" u="none" strike="noStrike" cap="none">
                <a:solidFill>
                  <a:srgbClr val="92D050"/>
                </a:solidFill>
                <a:latin typeface="Calibri"/>
                <a:ea typeface="Calibri"/>
                <a:cs typeface="Calibri"/>
                <a:sym typeface="Calibri"/>
              </a:rPr>
              <a:t> </a:t>
            </a:r>
            <a:r>
              <a:rPr lang="es-ES" sz="2600" b="0" i="0" u="none" strike="noStrike" cap="none">
                <a:solidFill>
                  <a:srgbClr val="8A0B08"/>
                </a:solidFill>
                <a:latin typeface="Calibri"/>
                <a:ea typeface="Calibri"/>
                <a:cs typeface="Calibri"/>
                <a:sym typeface="Calibri"/>
              </a:rPr>
              <a:t>durante todo el día.</a:t>
            </a:r>
            <a:endParaRPr/>
          </a:p>
        </p:txBody>
      </p:sp>
      <p:pic>
        <p:nvPicPr>
          <p:cNvPr id="187" name="Shape 187" descr="Resultado de imagen de exposición del santísimo"/>
          <p:cNvPicPr preferRelativeResize="0"/>
          <p:nvPr/>
        </p:nvPicPr>
        <p:blipFill rotWithShape="1">
          <a:blip r:embed="rId4">
            <a:alphaModFix/>
          </a:blip>
          <a:srcRect/>
          <a:stretch/>
        </p:blipFill>
        <p:spPr>
          <a:xfrm>
            <a:off x="1500166" y="4296148"/>
            <a:ext cx="4678660" cy="2561852"/>
          </a:xfrm>
          <a:prstGeom prst="ellipse">
            <a:avLst/>
          </a:prstGeom>
          <a:noFill/>
          <a:ln>
            <a:noFill/>
          </a:ln>
        </p:spPr>
      </p:pic>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a:spLocks noGrp="1"/>
          </p:cNvSpPr>
          <p:nvPr>
            <p:ph type="title"/>
          </p:nvPr>
        </p:nvSpPr>
        <p:spPr>
          <a:xfrm>
            <a:off x="457200" y="320040"/>
            <a:ext cx="7239000" cy="1143000"/>
          </a:xfrm>
          <a:prstGeom prst="roundRect">
            <a:avLst>
              <a:gd name="adj" fmla="val 16667"/>
            </a:avLst>
          </a:prstGeom>
          <a:gradFill>
            <a:gsLst>
              <a:gs pos="0">
                <a:srgbClr val="F8E9FB"/>
              </a:gs>
              <a:gs pos="49000">
                <a:srgbClr val="E1B7ED"/>
              </a:gs>
              <a:gs pos="49100">
                <a:srgbClr val="D5A5E1"/>
              </a:gs>
              <a:gs pos="92000">
                <a:srgbClr val="E1B7ED"/>
              </a:gs>
              <a:gs pos="100000">
                <a:srgbClr val="E5C3EF"/>
              </a:gs>
            </a:gsLst>
            <a:lin ang="5400000" scaled="0"/>
          </a:gradFill>
          <a:ln w="38100" cap="flat" cmpd="sng">
            <a:solidFill>
              <a:srgbClr val="70377D"/>
            </a:solidFill>
            <a:prstDash val="solid"/>
            <a:round/>
            <a:headEnd type="none" w="med" len="med"/>
            <a:tailEnd type="none" w="med" len="med"/>
          </a:ln>
          <a:effectLst>
            <a:outerShdw blurRad="50800" dist="25000" dir="5400000" rotWithShape="0">
              <a:srgbClr val="000000"/>
            </a:outerShdw>
          </a:effectLst>
        </p:spPr>
        <p:txBody>
          <a:bodyPr spcFirstLastPara="1" wrap="square" lIns="45700" tIns="0" rIns="45700" bIns="0" anchor="ctr" anchorCtr="0">
            <a:noAutofit/>
          </a:bodyPr>
          <a:lstStyle/>
          <a:p>
            <a:pPr marL="0" marR="0" lvl="0" indent="0" algn="l" rtl="0">
              <a:spcBef>
                <a:spcPts val="0"/>
              </a:spcBef>
              <a:spcAft>
                <a:spcPts val="0"/>
              </a:spcAft>
              <a:buClr>
                <a:srgbClr val="8A0B08"/>
              </a:buClr>
              <a:buSzPts val="3200"/>
              <a:buFont typeface="Calibri"/>
              <a:buNone/>
            </a:pPr>
            <a:r>
              <a:rPr lang="es-ES" sz="3200" b="1" i="1" u="none" strike="noStrike" cap="none">
                <a:solidFill>
                  <a:srgbClr val="8A0B08"/>
                </a:solidFill>
                <a:latin typeface="Calibri"/>
                <a:ea typeface="Calibri"/>
                <a:cs typeface="Calibri"/>
                <a:sym typeface="Calibri"/>
              </a:rPr>
              <a:t>3.1. Programa actos finales del PDE</a:t>
            </a:r>
            <a:endParaRPr/>
          </a:p>
        </p:txBody>
      </p:sp>
      <p:sp>
        <p:nvSpPr>
          <p:cNvPr id="193" name="Shape 193"/>
          <p:cNvSpPr txBox="1">
            <a:spLocks noGrp="1"/>
          </p:cNvSpPr>
          <p:nvPr>
            <p:ph type="body" idx="1"/>
          </p:nvPr>
        </p:nvSpPr>
        <p:spPr>
          <a:xfrm>
            <a:off x="457200" y="1609416"/>
            <a:ext cx="7239000" cy="4846320"/>
          </a:xfrm>
          <a:prstGeom prst="rect">
            <a:avLst/>
          </a:prstGeom>
          <a:noFill/>
          <a:ln>
            <a:noFill/>
          </a:ln>
        </p:spPr>
        <p:txBody>
          <a:bodyPr spcFirstLastPara="1" wrap="square" lIns="91425" tIns="45700" rIns="91425" bIns="45700" anchor="t" anchorCtr="0">
            <a:noAutofit/>
          </a:bodyPr>
          <a:lstStyle/>
          <a:p>
            <a:pPr marL="274320" marR="0" lvl="0" indent="-274320" algn="l" rtl="0">
              <a:lnSpc>
                <a:spcPct val="110000"/>
              </a:lnSpc>
              <a:spcBef>
                <a:spcPts val="0"/>
              </a:spcBef>
              <a:spcAft>
                <a:spcPts val="0"/>
              </a:spcAft>
              <a:buClr>
                <a:schemeClr val="dk2"/>
              </a:buClr>
              <a:buSzPts val="1756"/>
              <a:buFont typeface="Noto Sans Symbols"/>
              <a:buNone/>
            </a:pPr>
            <a:r>
              <a:rPr lang="es-ES" sz="2405" b="1" i="0" u="none" strike="noStrike" cap="none">
                <a:solidFill>
                  <a:srgbClr val="874296"/>
                </a:solidFill>
                <a:latin typeface="Calibri"/>
                <a:ea typeface="Calibri"/>
                <a:cs typeface="Calibri"/>
                <a:sym typeface="Calibri"/>
              </a:rPr>
              <a:t>Turnos de vela del Santísimo: </a:t>
            </a:r>
            <a:endParaRPr/>
          </a:p>
          <a:p>
            <a:pPr marL="274320" marR="0" lvl="0" indent="-274320" algn="l" rtl="0">
              <a:lnSpc>
                <a:spcPct val="110000"/>
              </a:lnSpc>
              <a:spcBef>
                <a:spcPts val="600"/>
              </a:spcBef>
              <a:spcAft>
                <a:spcPts val="0"/>
              </a:spcAft>
              <a:buClr>
                <a:schemeClr val="dk2"/>
              </a:buClr>
              <a:buSzPts val="1756"/>
              <a:buFont typeface="Arial"/>
              <a:buChar char="•"/>
            </a:pPr>
            <a:r>
              <a:rPr lang="es-ES" sz="2405" b="0" i="0" u="none" strike="noStrike" cap="none">
                <a:solidFill>
                  <a:srgbClr val="8A0B08"/>
                </a:solidFill>
                <a:latin typeface="Calibri"/>
                <a:ea typeface="Calibri"/>
                <a:cs typeface="Calibri"/>
                <a:sym typeface="Calibri"/>
              </a:rPr>
              <a:t>11-12: Vicarías </a:t>
            </a:r>
            <a:r>
              <a:rPr lang="es-ES" sz="2405" b="1" i="0" u="none" strike="noStrike" cap="none">
                <a:solidFill>
                  <a:srgbClr val="8A0B08"/>
                </a:solidFill>
                <a:latin typeface="Calibri"/>
                <a:ea typeface="Calibri"/>
                <a:cs typeface="Calibri"/>
                <a:sym typeface="Calibri"/>
              </a:rPr>
              <a:t>III</a:t>
            </a:r>
            <a:r>
              <a:rPr lang="es-ES" sz="2405" b="0" i="0" u="none" strike="noStrike" cap="none">
                <a:solidFill>
                  <a:srgbClr val="8A0B08"/>
                </a:solidFill>
                <a:latin typeface="Calibri"/>
                <a:ea typeface="Calibri"/>
                <a:cs typeface="Calibri"/>
                <a:sym typeface="Calibri"/>
              </a:rPr>
              <a:t> y </a:t>
            </a:r>
            <a:r>
              <a:rPr lang="es-ES" sz="2405" b="1" i="0" u="none" strike="noStrike" cap="none">
                <a:solidFill>
                  <a:srgbClr val="8A0B08"/>
                </a:solidFill>
                <a:latin typeface="Calibri"/>
                <a:ea typeface="Calibri"/>
                <a:cs typeface="Calibri"/>
                <a:sym typeface="Calibri"/>
              </a:rPr>
              <a:t>VI</a:t>
            </a:r>
            <a:endParaRPr/>
          </a:p>
          <a:p>
            <a:pPr marL="274320" marR="0" lvl="0" indent="-274320" algn="l" rtl="0">
              <a:lnSpc>
                <a:spcPct val="110000"/>
              </a:lnSpc>
              <a:spcBef>
                <a:spcPts val="600"/>
              </a:spcBef>
              <a:spcAft>
                <a:spcPts val="0"/>
              </a:spcAft>
              <a:buClr>
                <a:schemeClr val="dk2"/>
              </a:buClr>
              <a:buSzPts val="1756"/>
              <a:buFont typeface="Arial"/>
              <a:buChar char="•"/>
            </a:pPr>
            <a:r>
              <a:rPr lang="es-ES" sz="2405" b="0" i="0" u="none" strike="noStrike" cap="none">
                <a:solidFill>
                  <a:srgbClr val="8A0B08"/>
                </a:solidFill>
                <a:latin typeface="Calibri"/>
                <a:ea typeface="Calibri"/>
                <a:cs typeface="Calibri"/>
                <a:sym typeface="Calibri"/>
              </a:rPr>
              <a:t>12-13: Vicarías </a:t>
            </a:r>
            <a:r>
              <a:rPr lang="es-ES" sz="2405" b="1" i="0" u="none" strike="noStrike" cap="none">
                <a:solidFill>
                  <a:srgbClr val="8A0B08"/>
                </a:solidFill>
                <a:latin typeface="Calibri"/>
                <a:ea typeface="Calibri"/>
                <a:cs typeface="Calibri"/>
                <a:sym typeface="Calibri"/>
              </a:rPr>
              <a:t>II</a:t>
            </a:r>
            <a:r>
              <a:rPr lang="es-ES" sz="2405" b="0" i="0" u="none" strike="noStrike" cap="none">
                <a:solidFill>
                  <a:srgbClr val="8A0B08"/>
                </a:solidFill>
                <a:latin typeface="Calibri"/>
                <a:ea typeface="Calibri"/>
                <a:cs typeface="Calibri"/>
                <a:sym typeface="Calibri"/>
              </a:rPr>
              <a:t> y </a:t>
            </a:r>
            <a:r>
              <a:rPr lang="es-ES" sz="2405" b="1" i="0" u="none" strike="noStrike" cap="none">
                <a:solidFill>
                  <a:srgbClr val="8A0B08"/>
                </a:solidFill>
                <a:latin typeface="Calibri"/>
                <a:ea typeface="Calibri"/>
                <a:cs typeface="Calibri"/>
                <a:sym typeface="Calibri"/>
              </a:rPr>
              <a:t>V</a:t>
            </a:r>
            <a:endParaRPr/>
          </a:p>
          <a:p>
            <a:pPr marL="274320" marR="0" lvl="0" indent="-274320" algn="l" rtl="0">
              <a:lnSpc>
                <a:spcPct val="110000"/>
              </a:lnSpc>
              <a:spcBef>
                <a:spcPts val="600"/>
              </a:spcBef>
              <a:spcAft>
                <a:spcPts val="0"/>
              </a:spcAft>
              <a:buClr>
                <a:schemeClr val="dk2"/>
              </a:buClr>
              <a:buSzPts val="1756"/>
              <a:buFont typeface="Arial"/>
              <a:buChar char="•"/>
            </a:pPr>
            <a:r>
              <a:rPr lang="es-ES" sz="2405" b="0" i="0" u="none" strike="noStrike" cap="none">
                <a:solidFill>
                  <a:srgbClr val="8A0B08"/>
                </a:solidFill>
                <a:latin typeface="Calibri"/>
                <a:ea typeface="Calibri"/>
                <a:cs typeface="Calibri"/>
                <a:sym typeface="Calibri"/>
              </a:rPr>
              <a:t>13-14: Vicarías </a:t>
            </a:r>
            <a:r>
              <a:rPr lang="es-ES" sz="2405" b="1" i="0" u="none" strike="noStrike" cap="none">
                <a:solidFill>
                  <a:srgbClr val="8A0B08"/>
                </a:solidFill>
                <a:latin typeface="Calibri"/>
                <a:ea typeface="Calibri"/>
                <a:cs typeface="Calibri"/>
                <a:sym typeface="Calibri"/>
              </a:rPr>
              <a:t>IV</a:t>
            </a:r>
            <a:r>
              <a:rPr lang="es-ES" sz="2405" b="0" i="0" u="none" strike="noStrike" cap="none">
                <a:solidFill>
                  <a:srgbClr val="8A0B08"/>
                </a:solidFill>
                <a:latin typeface="Calibri"/>
                <a:ea typeface="Calibri"/>
                <a:cs typeface="Calibri"/>
                <a:sym typeface="Calibri"/>
              </a:rPr>
              <a:t> y </a:t>
            </a:r>
            <a:r>
              <a:rPr lang="es-ES" sz="2405" b="1" i="0" u="none" strike="noStrike" cap="none">
                <a:solidFill>
                  <a:srgbClr val="8A0B08"/>
                </a:solidFill>
                <a:latin typeface="Calibri"/>
                <a:ea typeface="Calibri"/>
                <a:cs typeface="Calibri"/>
                <a:sym typeface="Calibri"/>
              </a:rPr>
              <a:t>VII</a:t>
            </a:r>
            <a:endParaRPr/>
          </a:p>
          <a:p>
            <a:pPr marL="274320" marR="0" lvl="0" indent="-274320" algn="l" rtl="0">
              <a:lnSpc>
                <a:spcPct val="110000"/>
              </a:lnSpc>
              <a:spcBef>
                <a:spcPts val="600"/>
              </a:spcBef>
              <a:spcAft>
                <a:spcPts val="0"/>
              </a:spcAft>
              <a:buClr>
                <a:schemeClr val="dk2"/>
              </a:buClr>
              <a:buSzPts val="1756"/>
              <a:buFont typeface="Arial"/>
              <a:buChar char="•"/>
            </a:pPr>
            <a:r>
              <a:rPr lang="es-ES" sz="2405" b="0" i="0" u="none" strike="noStrike" cap="none">
                <a:solidFill>
                  <a:srgbClr val="8A0B08"/>
                </a:solidFill>
                <a:latin typeface="Calibri"/>
                <a:ea typeface="Calibri"/>
                <a:cs typeface="Calibri"/>
                <a:sym typeface="Calibri"/>
              </a:rPr>
              <a:t>14-15: </a:t>
            </a:r>
            <a:r>
              <a:rPr lang="es-ES" sz="2405" b="1" i="0" u="none" strike="noStrike" cap="none">
                <a:solidFill>
                  <a:srgbClr val="8A0B08"/>
                </a:solidFill>
                <a:latin typeface="Calibri"/>
                <a:ea typeface="Calibri"/>
                <a:cs typeface="Calibri"/>
                <a:sym typeface="Calibri"/>
              </a:rPr>
              <a:t>Jóvenes</a:t>
            </a:r>
            <a:r>
              <a:rPr lang="es-ES" sz="2405" b="0" i="0" u="none" strike="noStrike" cap="none">
                <a:solidFill>
                  <a:srgbClr val="8A0B08"/>
                </a:solidFill>
                <a:latin typeface="Calibri"/>
                <a:ea typeface="Calibri"/>
                <a:cs typeface="Calibri"/>
                <a:sym typeface="Calibri"/>
              </a:rPr>
              <a:t>, </a:t>
            </a:r>
            <a:r>
              <a:rPr lang="es-ES" sz="2405" b="1" i="0" u="none" strike="noStrike" cap="none">
                <a:solidFill>
                  <a:srgbClr val="8A0B08"/>
                </a:solidFill>
                <a:latin typeface="Calibri"/>
                <a:ea typeface="Calibri"/>
                <a:cs typeface="Calibri"/>
                <a:sym typeface="Calibri"/>
              </a:rPr>
              <a:t>adolescentes</a:t>
            </a:r>
            <a:r>
              <a:rPr lang="es-ES" sz="2405" b="0" i="0" u="none" strike="noStrike" cap="none">
                <a:solidFill>
                  <a:srgbClr val="8A0B08"/>
                </a:solidFill>
                <a:latin typeface="Calibri"/>
                <a:ea typeface="Calibri"/>
                <a:cs typeface="Calibri"/>
                <a:sym typeface="Calibri"/>
              </a:rPr>
              <a:t> y </a:t>
            </a:r>
            <a:r>
              <a:rPr lang="es-ES" sz="2405" b="1" i="0" u="none" strike="noStrike" cap="none">
                <a:solidFill>
                  <a:srgbClr val="8A0B08"/>
                </a:solidFill>
                <a:latin typeface="Calibri"/>
                <a:ea typeface="Calibri"/>
                <a:cs typeface="Calibri"/>
                <a:sym typeface="Calibri"/>
              </a:rPr>
              <a:t>universitarios</a:t>
            </a:r>
            <a:endParaRPr/>
          </a:p>
          <a:p>
            <a:pPr marL="274320" marR="0" lvl="0" indent="-274320" algn="l" rtl="0">
              <a:lnSpc>
                <a:spcPct val="110000"/>
              </a:lnSpc>
              <a:spcBef>
                <a:spcPts val="600"/>
              </a:spcBef>
              <a:spcAft>
                <a:spcPts val="0"/>
              </a:spcAft>
              <a:buClr>
                <a:schemeClr val="dk2"/>
              </a:buClr>
              <a:buSzPts val="1756"/>
              <a:buFont typeface="Arial"/>
              <a:buChar char="•"/>
            </a:pPr>
            <a:r>
              <a:rPr lang="es-ES" sz="2405" b="0" i="0" u="none" strike="noStrike" cap="none">
                <a:solidFill>
                  <a:srgbClr val="8A0B08"/>
                </a:solidFill>
                <a:latin typeface="Calibri"/>
                <a:ea typeface="Calibri"/>
                <a:cs typeface="Calibri"/>
                <a:sym typeface="Calibri"/>
              </a:rPr>
              <a:t>15-16: </a:t>
            </a:r>
            <a:r>
              <a:rPr lang="es-ES" sz="2405" b="1" i="0" u="none" strike="noStrike" cap="none">
                <a:solidFill>
                  <a:srgbClr val="8A0B08"/>
                </a:solidFill>
                <a:latin typeface="Calibri"/>
                <a:ea typeface="Calibri"/>
                <a:cs typeface="Calibri"/>
                <a:sym typeface="Calibri"/>
              </a:rPr>
              <a:t>Vida Consagrada</a:t>
            </a:r>
            <a:endParaRPr/>
          </a:p>
          <a:p>
            <a:pPr marL="274320" marR="0" lvl="0" indent="-274320" algn="l" rtl="0">
              <a:lnSpc>
                <a:spcPct val="110000"/>
              </a:lnSpc>
              <a:spcBef>
                <a:spcPts val="600"/>
              </a:spcBef>
              <a:spcAft>
                <a:spcPts val="0"/>
              </a:spcAft>
              <a:buClr>
                <a:schemeClr val="dk2"/>
              </a:buClr>
              <a:buSzPts val="1756"/>
              <a:buFont typeface="Arial"/>
              <a:buChar char="•"/>
            </a:pPr>
            <a:r>
              <a:rPr lang="es-ES" sz="2405" b="0" i="0" u="none" strike="noStrike" cap="none">
                <a:solidFill>
                  <a:srgbClr val="8A0B08"/>
                </a:solidFill>
                <a:latin typeface="Calibri"/>
                <a:ea typeface="Calibri"/>
                <a:cs typeface="Calibri"/>
                <a:sym typeface="Calibri"/>
              </a:rPr>
              <a:t>16-17: </a:t>
            </a:r>
            <a:r>
              <a:rPr lang="es-ES" sz="2405" b="1" i="0" u="none" strike="noStrike" cap="none">
                <a:solidFill>
                  <a:srgbClr val="8A0B08"/>
                </a:solidFill>
                <a:latin typeface="Calibri"/>
                <a:ea typeface="Calibri"/>
                <a:cs typeface="Calibri"/>
                <a:sym typeface="Calibri"/>
              </a:rPr>
              <a:t>Apostolado Seglar</a:t>
            </a:r>
            <a:r>
              <a:rPr lang="es-ES" sz="2405" b="0" i="0" u="none" strike="noStrike" cap="none">
                <a:solidFill>
                  <a:srgbClr val="8A0B08"/>
                </a:solidFill>
                <a:latin typeface="Calibri"/>
                <a:ea typeface="Calibri"/>
                <a:cs typeface="Calibri"/>
                <a:sym typeface="Calibri"/>
              </a:rPr>
              <a:t>, movimientos y asociaciones</a:t>
            </a:r>
            <a:endParaRPr/>
          </a:p>
          <a:p>
            <a:pPr marL="274320" marR="0" lvl="0" indent="-274320" algn="l" rtl="0">
              <a:lnSpc>
                <a:spcPct val="110000"/>
              </a:lnSpc>
              <a:spcBef>
                <a:spcPts val="600"/>
              </a:spcBef>
              <a:spcAft>
                <a:spcPts val="0"/>
              </a:spcAft>
              <a:buClr>
                <a:schemeClr val="dk2"/>
              </a:buClr>
              <a:buSzPts val="1756"/>
              <a:buFont typeface="Arial"/>
              <a:buChar char="•"/>
            </a:pPr>
            <a:r>
              <a:rPr lang="es-ES" sz="2405" b="0" i="0" u="none" strike="noStrike" cap="none">
                <a:solidFill>
                  <a:srgbClr val="8A0B08"/>
                </a:solidFill>
                <a:latin typeface="Calibri"/>
                <a:ea typeface="Calibri"/>
                <a:cs typeface="Calibri"/>
                <a:sym typeface="Calibri"/>
              </a:rPr>
              <a:t>17-18: </a:t>
            </a:r>
            <a:r>
              <a:rPr lang="es-ES" sz="2405" b="1" i="0" u="none" strike="noStrike" cap="none">
                <a:solidFill>
                  <a:srgbClr val="8A0B08"/>
                </a:solidFill>
                <a:latin typeface="Calibri"/>
                <a:ea typeface="Calibri"/>
                <a:cs typeface="Calibri"/>
                <a:sym typeface="Calibri"/>
              </a:rPr>
              <a:t>Familias</a:t>
            </a:r>
            <a:endParaRPr/>
          </a:p>
          <a:p>
            <a:pPr marL="274320" marR="0" lvl="0" indent="-274320" algn="l" rtl="0">
              <a:lnSpc>
                <a:spcPct val="110000"/>
              </a:lnSpc>
              <a:spcBef>
                <a:spcPts val="600"/>
              </a:spcBef>
              <a:spcAft>
                <a:spcPts val="0"/>
              </a:spcAft>
              <a:buClr>
                <a:schemeClr val="dk2"/>
              </a:buClr>
              <a:buSzPts val="1756"/>
              <a:buFont typeface="Arial"/>
              <a:buChar char="•"/>
            </a:pPr>
            <a:r>
              <a:rPr lang="es-ES" sz="2405" b="0" i="0" u="none" strike="noStrike" cap="none">
                <a:solidFill>
                  <a:srgbClr val="8A0B08"/>
                </a:solidFill>
                <a:latin typeface="Calibri"/>
                <a:ea typeface="Calibri"/>
                <a:cs typeface="Calibri"/>
                <a:sym typeface="Calibri"/>
              </a:rPr>
              <a:t>18-19: Vicarías </a:t>
            </a:r>
            <a:r>
              <a:rPr lang="es-ES" sz="2405" b="1" i="0" u="none" strike="noStrike" cap="none">
                <a:solidFill>
                  <a:srgbClr val="8A0B08"/>
                </a:solidFill>
                <a:latin typeface="Calibri"/>
                <a:ea typeface="Calibri"/>
                <a:cs typeface="Calibri"/>
                <a:sym typeface="Calibri"/>
              </a:rPr>
              <a:t>I y VIII</a:t>
            </a:r>
            <a:endParaRPr/>
          </a:p>
          <a:p>
            <a:pPr marL="0" marR="0" lvl="0" indent="0" algn="ctr" rtl="0">
              <a:lnSpc>
                <a:spcPct val="110000"/>
              </a:lnSpc>
              <a:spcBef>
                <a:spcPts val="600"/>
              </a:spcBef>
              <a:spcAft>
                <a:spcPts val="0"/>
              </a:spcAft>
              <a:buClr>
                <a:schemeClr val="dk2"/>
              </a:buClr>
              <a:buSzPts val="1621"/>
              <a:buFont typeface="Noto Sans Symbols"/>
              <a:buNone/>
            </a:pPr>
            <a:r>
              <a:rPr lang="es-ES" sz="2220" b="1" i="0" u="none" strike="noStrike" cap="none">
                <a:solidFill>
                  <a:srgbClr val="FF0000"/>
                </a:solidFill>
                <a:latin typeface="Calibri"/>
                <a:ea typeface="Calibri"/>
                <a:cs typeface="Calibri"/>
                <a:sym typeface="Calibri"/>
              </a:rPr>
              <a:t>Posibilidad de visitar el museo diocesano a lo largo del día. </a:t>
            </a:r>
            <a:endParaRPr/>
          </a:p>
        </p:txBody>
      </p:sp>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a:spLocks noGrp="1"/>
          </p:cNvSpPr>
          <p:nvPr>
            <p:ph type="title"/>
          </p:nvPr>
        </p:nvSpPr>
        <p:spPr>
          <a:xfrm>
            <a:off x="457200" y="320040"/>
            <a:ext cx="7239000" cy="1143000"/>
          </a:xfrm>
          <a:prstGeom prst="roundRect">
            <a:avLst>
              <a:gd name="adj" fmla="val 16667"/>
            </a:avLst>
          </a:prstGeom>
          <a:gradFill>
            <a:gsLst>
              <a:gs pos="0">
                <a:srgbClr val="F8E9FB"/>
              </a:gs>
              <a:gs pos="49000">
                <a:srgbClr val="E1B7ED"/>
              </a:gs>
              <a:gs pos="49100">
                <a:srgbClr val="D5A5E1"/>
              </a:gs>
              <a:gs pos="92000">
                <a:srgbClr val="E1B7ED"/>
              </a:gs>
              <a:gs pos="100000">
                <a:srgbClr val="E5C3EF"/>
              </a:gs>
            </a:gsLst>
            <a:lin ang="5400000" scaled="0"/>
          </a:gradFill>
          <a:ln w="38100" cap="flat" cmpd="sng">
            <a:solidFill>
              <a:srgbClr val="70377D"/>
            </a:solidFill>
            <a:prstDash val="solid"/>
            <a:round/>
            <a:headEnd type="none" w="med" len="med"/>
            <a:tailEnd type="none" w="med" len="med"/>
          </a:ln>
          <a:effectLst>
            <a:outerShdw blurRad="50800" dist="25000" dir="5400000" rotWithShape="0">
              <a:srgbClr val="000000"/>
            </a:outerShdw>
          </a:effectLst>
        </p:spPr>
        <p:txBody>
          <a:bodyPr spcFirstLastPara="1" wrap="square" lIns="45700" tIns="0" rIns="45700" bIns="0" anchor="ctr" anchorCtr="0">
            <a:noAutofit/>
          </a:bodyPr>
          <a:lstStyle/>
          <a:p>
            <a:pPr marL="0" marR="0" lvl="0" indent="0" algn="l" rtl="0">
              <a:spcBef>
                <a:spcPts val="0"/>
              </a:spcBef>
              <a:spcAft>
                <a:spcPts val="0"/>
              </a:spcAft>
              <a:buClr>
                <a:srgbClr val="8A0B08"/>
              </a:buClr>
              <a:buSzPts val="3200"/>
              <a:buFont typeface="Calibri"/>
              <a:buNone/>
            </a:pPr>
            <a:r>
              <a:rPr lang="es-ES" sz="3200" b="1" i="1" u="none" strike="noStrike" cap="none">
                <a:solidFill>
                  <a:srgbClr val="8A0B08"/>
                </a:solidFill>
                <a:latin typeface="Calibri"/>
                <a:ea typeface="Calibri"/>
                <a:cs typeface="Calibri"/>
                <a:sym typeface="Calibri"/>
              </a:rPr>
              <a:t>3.1. Programa actos finales del PDE</a:t>
            </a:r>
            <a:endParaRPr/>
          </a:p>
        </p:txBody>
      </p:sp>
      <p:sp>
        <p:nvSpPr>
          <p:cNvPr id="199" name="Shape 199"/>
          <p:cNvSpPr txBox="1">
            <a:spLocks noGrp="1"/>
          </p:cNvSpPr>
          <p:nvPr>
            <p:ph type="body" idx="1"/>
          </p:nvPr>
        </p:nvSpPr>
        <p:spPr>
          <a:xfrm>
            <a:off x="457200" y="1609416"/>
            <a:ext cx="7239000" cy="484632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2"/>
              </a:buClr>
              <a:buSzPts val="1898"/>
              <a:buFont typeface="Noto Sans Symbols"/>
              <a:buNone/>
            </a:pPr>
            <a:r>
              <a:rPr lang="es-ES" sz="2600" b="1" i="0" u="none" strike="noStrike" cap="none">
                <a:solidFill>
                  <a:srgbClr val="70377D"/>
                </a:solidFill>
                <a:latin typeface="Calibri"/>
                <a:ea typeface="Calibri"/>
                <a:cs typeface="Calibri"/>
                <a:sym typeface="Calibri"/>
              </a:rPr>
              <a:t>Actividades lúdicas y actuaciones musicales en la plaza de San Juan Pablo II </a:t>
            </a:r>
            <a:r>
              <a:rPr lang="es-ES" sz="2600" b="0" i="0" u="none" strike="noStrike" cap="none">
                <a:solidFill>
                  <a:srgbClr val="70377D"/>
                </a:solidFill>
                <a:latin typeface="Calibri"/>
                <a:ea typeface="Calibri"/>
                <a:cs typeface="Calibri"/>
                <a:sym typeface="Calibri"/>
              </a:rPr>
              <a:t>(17:30-20:00 h.)</a:t>
            </a:r>
            <a:endParaRPr/>
          </a:p>
        </p:txBody>
      </p:sp>
      <p:pic>
        <p:nvPicPr>
          <p:cNvPr id="200" name="Shape 200" descr="Imagen relacionada"/>
          <p:cNvPicPr preferRelativeResize="0"/>
          <p:nvPr/>
        </p:nvPicPr>
        <p:blipFill rotWithShape="1">
          <a:blip r:embed="rId3">
            <a:alphaModFix/>
          </a:blip>
          <a:srcRect/>
          <a:stretch/>
        </p:blipFill>
        <p:spPr>
          <a:xfrm>
            <a:off x="1187624" y="2780928"/>
            <a:ext cx="5675784" cy="3781492"/>
          </a:xfrm>
          <a:prstGeom prst="roundRect">
            <a:avLst>
              <a:gd name="adj" fmla="val 9339"/>
            </a:avLst>
          </a:prstGeom>
          <a:noFill/>
          <a:ln>
            <a:noFill/>
          </a:ln>
        </p:spPr>
      </p:pic>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a:spLocks noGrp="1"/>
          </p:cNvSpPr>
          <p:nvPr>
            <p:ph type="title"/>
          </p:nvPr>
        </p:nvSpPr>
        <p:spPr>
          <a:xfrm>
            <a:off x="457200" y="320040"/>
            <a:ext cx="7239000" cy="1143000"/>
          </a:xfrm>
          <a:prstGeom prst="roundRect">
            <a:avLst>
              <a:gd name="adj" fmla="val 16667"/>
            </a:avLst>
          </a:prstGeom>
          <a:gradFill>
            <a:gsLst>
              <a:gs pos="0">
                <a:srgbClr val="F8E9FB"/>
              </a:gs>
              <a:gs pos="49000">
                <a:srgbClr val="E1B7ED"/>
              </a:gs>
              <a:gs pos="49100">
                <a:srgbClr val="D5A5E1"/>
              </a:gs>
              <a:gs pos="92000">
                <a:srgbClr val="E1B7ED"/>
              </a:gs>
              <a:gs pos="100000">
                <a:srgbClr val="E5C3EF"/>
              </a:gs>
            </a:gsLst>
            <a:lin ang="5400000" scaled="0"/>
          </a:gradFill>
          <a:ln w="38100" cap="flat" cmpd="sng">
            <a:solidFill>
              <a:srgbClr val="70377D"/>
            </a:solidFill>
            <a:prstDash val="solid"/>
            <a:round/>
            <a:headEnd type="none" w="med" len="med"/>
            <a:tailEnd type="none" w="med" len="med"/>
          </a:ln>
          <a:effectLst>
            <a:outerShdw blurRad="50800" dist="25000" dir="5400000" rotWithShape="0">
              <a:srgbClr val="000000"/>
            </a:outerShdw>
          </a:effectLst>
        </p:spPr>
        <p:txBody>
          <a:bodyPr spcFirstLastPara="1" wrap="square" lIns="45700" tIns="0" rIns="45700" bIns="0" anchor="ctr" anchorCtr="0">
            <a:noAutofit/>
          </a:bodyPr>
          <a:lstStyle/>
          <a:p>
            <a:pPr marL="0" marR="0" lvl="0" indent="0" algn="l" rtl="0">
              <a:spcBef>
                <a:spcPts val="0"/>
              </a:spcBef>
              <a:spcAft>
                <a:spcPts val="0"/>
              </a:spcAft>
              <a:buClr>
                <a:srgbClr val="8A0B08"/>
              </a:buClr>
              <a:buSzPts val="3200"/>
              <a:buFont typeface="Calibri"/>
              <a:buNone/>
            </a:pPr>
            <a:r>
              <a:rPr lang="es-ES" sz="3200" b="1" i="1" u="none" strike="noStrike" cap="none">
                <a:solidFill>
                  <a:srgbClr val="8A0B08"/>
                </a:solidFill>
                <a:latin typeface="Calibri"/>
                <a:ea typeface="Calibri"/>
                <a:cs typeface="Calibri"/>
                <a:sym typeface="Calibri"/>
              </a:rPr>
              <a:t>3.1. Programa actos finales del PDE</a:t>
            </a:r>
            <a:endParaRPr/>
          </a:p>
        </p:txBody>
      </p:sp>
      <p:sp>
        <p:nvSpPr>
          <p:cNvPr id="206" name="Shape 206"/>
          <p:cNvSpPr txBox="1">
            <a:spLocks noGrp="1"/>
          </p:cNvSpPr>
          <p:nvPr>
            <p:ph type="body" idx="1"/>
          </p:nvPr>
        </p:nvSpPr>
        <p:spPr>
          <a:xfrm>
            <a:off x="457200" y="1609416"/>
            <a:ext cx="7239000" cy="484632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2"/>
              </a:buClr>
              <a:buSzPts val="1756"/>
              <a:buFont typeface="Noto Sans Symbols"/>
              <a:buNone/>
            </a:pPr>
            <a:r>
              <a:rPr lang="es-ES" sz="2405" b="1" i="0" u="none" strike="noStrike" cap="none">
                <a:solidFill>
                  <a:srgbClr val="FF0000"/>
                </a:solidFill>
                <a:latin typeface="Calibri"/>
                <a:ea typeface="Calibri"/>
                <a:cs typeface="Calibri"/>
                <a:sym typeface="Calibri"/>
              </a:rPr>
              <a:t>Actividades lúdicas y actuaciones musicales en la plaza de San Juan Pablo II </a:t>
            </a:r>
            <a:r>
              <a:rPr lang="es-ES" sz="2405" b="0" i="0" u="none" strike="noStrike" cap="none">
                <a:solidFill>
                  <a:srgbClr val="874296"/>
                </a:solidFill>
                <a:latin typeface="Calibri"/>
                <a:ea typeface="Calibri"/>
                <a:cs typeface="Calibri"/>
                <a:sym typeface="Calibri"/>
              </a:rPr>
              <a:t>(17:30-20:00 h.)</a:t>
            </a:r>
            <a:endParaRPr/>
          </a:p>
          <a:p>
            <a:pPr marL="274320" marR="0" lvl="0" indent="-274320" algn="l" rtl="0">
              <a:lnSpc>
                <a:spcPct val="120000"/>
              </a:lnSpc>
              <a:spcBef>
                <a:spcPts val="600"/>
              </a:spcBef>
              <a:spcAft>
                <a:spcPts val="0"/>
              </a:spcAft>
              <a:buClr>
                <a:schemeClr val="dk2"/>
              </a:buClr>
              <a:buSzPts val="1756"/>
              <a:buFont typeface="Noto Sans Symbols"/>
              <a:buChar char="⦿"/>
            </a:pPr>
            <a:r>
              <a:rPr lang="es-ES" sz="2405" b="0" i="0" u="none" strike="noStrike" cap="none">
                <a:solidFill>
                  <a:srgbClr val="8A0B08"/>
                </a:solidFill>
                <a:latin typeface="Calibri"/>
                <a:ea typeface="Calibri"/>
                <a:cs typeface="Calibri"/>
                <a:sym typeface="Calibri"/>
              </a:rPr>
              <a:t>Hacer </a:t>
            </a:r>
            <a:r>
              <a:rPr lang="es-ES" sz="2405" b="1" i="0" u="none" strike="noStrike" cap="none">
                <a:solidFill>
                  <a:srgbClr val="8A0B08"/>
                </a:solidFill>
                <a:latin typeface="Calibri"/>
                <a:ea typeface="Calibri"/>
                <a:cs typeface="Calibri"/>
                <a:sym typeface="Calibri"/>
              </a:rPr>
              <a:t>estands</a:t>
            </a:r>
            <a:r>
              <a:rPr lang="es-ES" sz="2405" b="0" i="0" u="none" strike="noStrike" cap="none">
                <a:solidFill>
                  <a:srgbClr val="8A0B08"/>
                </a:solidFill>
                <a:latin typeface="Calibri"/>
                <a:ea typeface="Calibri"/>
                <a:cs typeface="Calibri"/>
                <a:sym typeface="Calibri"/>
              </a:rPr>
              <a:t> con paneles para delimitar espacios: </a:t>
            </a:r>
            <a:endParaRPr/>
          </a:p>
          <a:p>
            <a:pPr marL="521208" marR="0" lvl="1" indent="-228600" algn="l" rtl="0">
              <a:lnSpc>
                <a:spcPct val="120000"/>
              </a:lnSpc>
              <a:spcBef>
                <a:spcPts val="600"/>
              </a:spcBef>
              <a:spcAft>
                <a:spcPts val="0"/>
              </a:spcAft>
              <a:buClr>
                <a:schemeClr val="accent4"/>
              </a:buClr>
              <a:buSzPts val="1924"/>
              <a:buFont typeface="Noto Sans Symbols"/>
              <a:buChar char="◼"/>
            </a:pPr>
            <a:r>
              <a:rPr lang="es-ES" sz="2405" b="1" i="0" u="none" strike="noStrike" cap="none">
                <a:solidFill>
                  <a:srgbClr val="8A0B08"/>
                </a:solidFill>
                <a:latin typeface="Calibri"/>
                <a:ea typeface="Calibri"/>
                <a:cs typeface="Calibri"/>
                <a:sym typeface="Calibri"/>
              </a:rPr>
              <a:t>Niños</a:t>
            </a:r>
            <a:r>
              <a:rPr lang="es-ES" sz="2405" b="0" i="0" u="none" strike="noStrike" cap="none">
                <a:solidFill>
                  <a:srgbClr val="8A0B08"/>
                </a:solidFill>
                <a:latin typeface="Calibri"/>
                <a:ea typeface="Calibri"/>
                <a:cs typeface="Calibri"/>
                <a:sym typeface="Calibri"/>
              </a:rPr>
              <a:t>: hacer peticiones, coger una frase del evangelio. </a:t>
            </a:r>
            <a:endParaRPr/>
          </a:p>
          <a:p>
            <a:pPr marL="521208" marR="0" lvl="1" indent="-228600" algn="l" rtl="0">
              <a:lnSpc>
                <a:spcPct val="120000"/>
              </a:lnSpc>
              <a:spcBef>
                <a:spcPts val="600"/>
              </a:spcBef>
              <a:spcAft>
                <a:spcPts val="0"/>
              </a:spcAft>
              <a:buClr>
                <a:schemeClr val="accent4"/>
              </a:buClr>
              <a:buSzPts val="1924"/>
              <a:buFont typeface="Noto Sans Symbols"/>
              <a:buChar char="◼"/>
            </a:pPr>
            <a:r>
              <a:rPr lang="es-ES" sz="2405" b="1" i="0" u="none" strike="noStrike" cap="none">
                <a:solidFill>
                  <a:srgbClr val="8A0B08"/>
                </a:solidFill>
                <a:latin typeface="Calibri"/>
                <a:ea typeface="Calibri"/>
                <a:cs typeface="Calibri"/>
                <a:sym typeface="Calibri"/>
              </a:rPr>
              <a:t>Abuelos</a:t>
            </a:r>
            <a:r>
              <a:rPr lang="es-ES" sz="2405" b="0" i="0" u="none" strike="noStrike" cap="none">
                <a:solidFill>
                  <a:srgbClr val="8A0B08"/>
                </a:solidFill>
                <a:latin typeface="Calibri"/>
                <a:ea typeface="Calibri"/>
                <a:cs typeface="Calibri"/>
                <a:sym typeface="Calibri"/>
              </a:rPr>
              <a:t>:</a:t>
            </a:r>
            <a:endParaRPr/>
          </a:p>
          <a:p>
            <a:pPr marL="521208" marR="0" lvl="1" indent="-228600" algn="l" rtl="0">
              <a:lnSpc>
                <a:spcPct val="120000"/>
              </a:lnSpc>
              <a:spcBef>
                <a:spcPts val="600"/>
              </a:spcBef>
              <a:spcAft>
                <a:spcPts val="0"/>
              </a:spcAft>
              <a:buClr>
                <a:schemeClr val="accent4"/>
              </a:buClr>
              <a:buSzPts val="1924"/>
              <a:buFont typeface="Noto Sans Symbols"/>
              <a:buChar char="◼"/>
            </a:pPr>
            <a:r>
              <a:rPr lang="es-ES" sz="2405" b="1" i="0" u="none" strike="noStrike" cap="none">
                <a:solidFill>
                  <a:srgbClr val="8A0B08"/>
                </a:solidFill>
                <a:latin typeface="Calibri"/>
                <a:ea typeface="Calibri"/>
                <a:cs typeface="Calibri"/>
                <a:sym typeface="Calibri"/>
              </a:rPr>
              <a:t>Padres</a:t>
            </a:r>
            <a:r>
              <a:rPr lang="es-ES" sz="2405" b="0" i="0" u="none" strike="noStrike" cap="none">
                <a:solidFill>
                  <a:srgbClr val="8A0B08"/>
                </a:solidFill>
                <a:latin typeface="Calibri"/>
                <a:ea typeface="Calibri"/>
                <a:cs typeface="Calibri"/>
                <a:sym typeface="Calibri"/>
              </a:rPr>
              <a:t> de familia:</a:t>
            </a:r>
            <a:endParaRPr/>
          </a:p>
          <a:p>
            <a:pPr marL="521208" marR="0" lvl="1" indent="-228600" algn="l" rtl="0">
              <a:lnSpc>
                <a:spcPct val="120000"/>
              </a:lnSpc>
              <a:spcBef>
                <a:spcPts val="600"/>
              </a:spcBef>
              <a:spcAft>
                <a:spcPts val="0"/>
              </a:spcAft>
              <a:buClr>
                <a:schemeClr val="accent4"/>
              </a:buClr>
              <a:buSzPts val="1924"/>
              <a:buFont typeface="Noto Sans Symbols"/>
              <a:buChar char="◼"/>
            </a:pPr>
            <a:r>
              <a:rPr lang="es-ES" sz="2405" b="1" i="0" u="none" strike="noStrike" cap="none">
                <a:solidFill>
                  <a:srgbClr val="8A0B08"/>
                </a:solidFill>
                <a:latin typeface="Calibri"/>
                <a:ea typeface="Calibri"/>
                <a:cs typeface="Calibri"/>
                <a:sym typeface="Calibri"/>
              </a:rPr>
              <a:t>Jóvenes</a:t>
            </a:r>
            <a:r>
              <a:rPr lang="es-ES" sz="2405" b="0" i="0" u="none" strike="noStrike" cap="none">
                <a:solidFill>
                  <a:srgbClr val="8A0B08"/>
                </a:solidFill>
                <a:latin typeface="Calibri"/>
                <a:ea typeface="Calibri"/>
                <a:cs typeface="Calibri"/>
                <a:sym typeface="Calibri"/>
              </a:rPr>
              <a:t>:</a:t>
            </a:r>
            <a:endParaRPr/>
          </a:p>
          <a:p>
            <a:pPr marL="521208" marR="0" lvl="1" indent="-228600" algn="l" rtl="0">
              <a:lnSpc>
                <a:spcPct val="120000"/>
              </a:lnSpc>
              <a:spcBef>
                <a:spcPts val="600"/>
              </a:spcBef>
              <a:spcAft>
                <a:spcPts val="0"/>
              </a:spcAft>
              <a:buClr>
                <a:schemeClr val="accent4"/>
              </a:buClr>
              <a:buSzPts val="1924"/>
              <a:buFont typeface="Noto Sans Symbols"/>
              <a:buChar char="◼"/>
            </a:pPr>
            <a:r>
              <a:rPr lang="es-ES" sz="2405" b="1" i="0" u="none" strike="noStrike" cap="none">
                <a:solidFill>
                  <a:srgbClr val="8A0B08"/>
                </a:solidFill>
                <a:latin typeface="Calibri"/>
                <a:ea typeface="Calibri"/>
                <a:cs typeface="Calibri"/>
                <a:sym typeface="Calibri"/>
              </a:rPr>
              <a:t>Coros parroquiales</a:t>
            </a:r>
            <a:r>
              <a:rPr lang="es-ES" sz="2405" b="0" i="0" u="none" strike="noStrike" cap="none">
                <a:solidFill>
                  <a:srgbClr val="8A0B08"/>
                </a:solidFill>
                <a:latin typeface="Calibri"/>
                <a:ea typeface="Calibri"/>
                <a:cs typeface="Calibri"/>
                <a:sym typeface="Calibri"/>
              </a:rPr>
              <a:t>:</a:t>
            </a:r>
            <a:endParaRPr/>
          </a:p>
          <a:p>
            <a:pPr marL="521208" marR="0" lvl="1" indent="-106426" algn="l" rtl="0">
              <a:lnSpc>
                <a:spcPct val="120000"/>
              </a:lnSpc>
              <a:spcBef>
                <a:spcPts val="600"/>
              </a:spcBef>
              <a:spcAft>
                <a:spcPts val="0"/>
              </a:spcAft>
              <a:buClr>
                <a:schemeClr val="accent4"/>
              </a:buClr>
              <a:buSzPts val="1924"/>
              <a:buFont typeface="Noto Sans Symbols"/>
              <a:buNone/>
            </a:pPr>
            <a:endParaRPr sz="2405" b="0" i="0" u="none" strike="noStrike" cap="none">
              <a:solidFill>
                <a:srgbClr val="8A0B08"/>
              </a:solidFill>
              <a:latin typeface="Calibri"/>
              <a:ea typeface="Calibri"/>
              <a:cs typeface="Calibri"/>
              <a:sym typeface="Calibri"/>
            </a:endParaRPr>
          </a:p>
        </p:txBody>
      </p:sp>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a:spLocks noGrp="1"/>
          </p:cNvSpPr>
          <p:nvPr>
            <p:ph type="title"/>
          </p:nvPr>
        </p:nvSpPr>
        <p:spPr>
          <a:xfrm>
            <a:off x="457200" y="320040"/>
            <a:ext cx="7239000" cy="1143000"/>
          </a:xfrm>
          <a:prstGeom prst="roundRect">
            <a:avLst>
              <a:gd name="adj" fmla="val 16667"/>
            </a:avLst>
          </a:prstGeom>
          <a:gradFill>
            <a:gsLst>
              <a:gs pos="0">
                <a:srgbClr val="F8E9FB"/>
              </a:gs>
              <a:gs pos="49000">
                <a:srgbClr val="E1B7ED"/>
              </a:gs>
              <a:gs pos="49100">
                <a:srgbClr val="D5A5E1"/>
              </a:gs>
              <a:gs pos="92000">
                <a:srgbClr val="E1B7ED"/>
              </a:gs>
              <a:gs pos="100000">
                <a:srgbClr val="E5C3EF"/>
              </a:gs>
            </a:gsLst>
            <a:lin ang="5400000" scaled="0"/>
          </a:gradFill>
          <a:ln w="38100" cap="flat" cmpd="sng">
            <a:solidFill>
              <a:srgbClr val="70377D"/>
            </a:solidFill>
            <a:prstDash val="solid"/>
            <a:round/>
            <a:headEnd type="none" w="med" len="med"/>
            <a:tailEnd type="none" w="med" len="med"/>
          </a:ln>
          <a:effectLst>
            <a:outerShdw blurRad="50800" dist="25000" dir="5400000" rotWithShape="0">
              <a:srgbClr val="000000"/>
            </a:outerShdw>
          </a:effectLst>
        </p:spPr>
        <p:txBody>
          <a:bodyPr spcFirstLastPara="1" wrap="square" lIns="45700" tIns="0" rIns="45700" bIns="0" anchor="ctr" anchorCtr="0">
            <a:noAutofit/>
          </a:bodyPr>
          <a:lstStyle/>
          <a:p>
            <a:pPr marL="0" marR="0" lvl="0" indent="0" algn="l" rtl="0">
              <a:spcBef>
                <a:spcPts val="0"/>
              </a:spcBef>
              <a:spcAft>
                <a:spcPts val="0"/>
              </a:spcAft>
              <a:buClr>
                <a:srgbClr val="8A0B08"/>
              </a:buClr>
              <a:buSzPts val="3200"/>
              <a:buFont typeface="Calibri"/>
              <a:buNone/>
            </a:pPr>
            <a:r>
              <a:rPr lang="es-ES" sz="3200" b="1" i="1" u="none" strike="noStrike" cap="none">
                <a:solidFill>
                  <a:srgbClr val="8A0B08"/>
                </a:solidFill>
                <a:latin typeface="Calibri"/>
                <a:ea typeface="Calibri"/>
                <a:cs typeface="Calibri"/>
                <a:sym typeface="Calibri"/>
              </a:rPr>
              <a:t>3.1. Programa actos finales del PDE</a:t>
            </a:r>
            <a:endParaRPr/>
          </a:p>
        </p:txBody>
      </p:sp>
      <p:sp>
        <p:nvSpPr>
          <p:cNvPr id="212" name="Shape 212"/>
          <p:cNvSpPr txBox="1">
            <a:spLocks noGrp="1"/>
          </p:cNvSpPr>
          <p:nvPr>
            <p:ph type="body" idx="1"/>
          </p:nvPr>
        </p:nvSpPr>
        <p:spPr>
          <a:xfrm>
            <a:off x="457200" y="1609416"/>
            <a:ext cx="7283152" cy="4846320"/>
          </a:xfrm>
          <a:prstGeom prst="rect">
            <a:avLst/>
          </a:prstGeom>
          <a:noFill/>
          <a:ln>
            <a:noFill/>
          </a:ln>
        </p:spPr>
        <p:txBody>
          <a:bodyPr spcFirstLastPara="1" wrap="square" lIns="91425" tIns="45700" rIns="91425" bIns="45700" anchor="t" anchorCtr="0">
            <a:noAutofit/>
          </a:bodyPr>
          <a:lstStyle/>
          <a:p>
            <a:pPr marL="274320" marR="0" lvl="0" indent="-274320" algn="l" rtl="0">
              <a:lnSpc>
                <a:spcPct val="100000"/>
              </a:lnSpc>
              <a:spcBef>
                <a:spcPts val="0"/>
              </a:spcBef>
              <a:spcAft>
                <a:spcPts val="0"/>
              </a:spcAft>
              <a:buClr>
                <a:schemeClr val="dk2"/>
              </a:buClr>
              <a:buSzPts val="1737"/>
              <a:buFont typeface="Noto Sans Symbols"/>
              <a:buNone/>
            </a:pPr>
            <a:r>
              <a:rPr lang="es-ES" sz="2380" b="1" i="0" u="none" strike="noStrike" cap="none">
                <a:solidFill>
                  <a:srgbClr val="874296"/>
                </a:solidFill>
                <a:latin typeface="Calibri"/>
                <a:ea typeface="Calibri"/>
                <a:cs typeface="Calibri"/>
                <a:sym typeface="Calibri"/>
              </a:rPr>
              <a:t>Celebración de la Eucaristía</a:t>
            </a:r>
            <a:endParaRPr/>
          </a:p>
          <a:p>
            <a:pPr marL="269875" marR="0" lvl="1" indent="-269875" algn="l" rtl="0">
              <a:lnSpc>
                <a:spcPct val="100000"/>
              </a:lnSpc>
              <a:spcBef>
                <a:spcPts val="600"/>
              </a:spcBef>
              <a:spcAft>
                <a:spcPts val="0"/>
              </a:spcAft>
              <a:buClr>
                <a:schemeClr val="accent4"/>
              </a:buClr>
              <a:buSzPts val="1623"/>
              <a:buFont typeface="Noto Sans Symbols"/>
              <a:buChar char="◼"/>
            </a:pPr>
            <a:r>
              <a:rPr lang="es-ES" sz="2029" b="1" i="0" u="none" strike="noStrike" cap="none">
                <a:solidFill>
                  <a:srgbClr val="8A0B08"/>
                </a:solidFill>
                <a:latin typeface="Calibri"/>
                <a:ea typeface="Calibri"/>
                <a:cs typeface="Calibri"/>
                <a:sym typeface="Calibri"/>
              </a:rPr>
              <a:t>20:00 h. </a:t>
            </a:r>
            <a:r>
              <a:rPr lang="es-ES" sz="2029" b="0" i="0" u="none" strike="noStrike" cap="none">
                <a:solidFill>
                  <a:srgbClr val="8A0B08"/>
                </a:solidFill>
                <a:latin typeface="Calibri"/>
                <a:ea typeface="Calibri"/>
                <a:cs typeface="Calibri"/>
                <a:sym typeface="Calibri"/>
              </a:rPr>
              <a:t>Acogida de las personas para la celebración eucarística.</a:t>
            </a:r>
            <a:endParaRPr/>
          </a:p>
          <a:p>
            <a:pPr marL="521208" marR="0" lvl="1" indent="-228600" algn="l" rtl="0">
              <a:lnSpc>
                <a:spcPct val="100000"/>
              </a:lnSpc>
              <a:spcBef>
                <a:spcPts val="1200"/>
              </a:spcBef>
              <a:spcAft>
                <a:spcPts val="0"/>
              </a:spcAft>
              <a:buClr>
                <a:schemeClr val="accent4"/>
              </a:buClr>
              <a:buSzPts val="1736"/>
              <a:buFont typeface="Noto Sans Symbols"/>
              <a:buChar char="◼"/>
            </a:pPr>
            <a:r>
              <a:rPr lang="es-ES" sz="2170" b="0" i="0" u="none" strike="noStrike" cap="none">
                <a:solidFill>
                  <a:srgbClr val="8A0B08"/>
                </a:solidFill>
                <a:latin typeface="Calibri"/>
                <a:ea typeface="Calibri"/>
                <a:cs typeface="Calibri"/>
                <a:sym typeface="Calibri"/>
              </a:rPr>
              <a:t>Sacerdotes concelebrantes</a:t>
            </a:r>
            <a:endParaRPr sz="2170" b="0" i="0" u="none" strike="noStrike" cap="none">
              <a:solidFill>
                <a:srgbClr val="8A0B08"/>
              </a:solidFill>
              <a:latin typeface="Calibri"/>
              <a:ea typeface="Calibri"/>
              <a:cs typeface="Calibri"/>
              <a:sym typeface="Calibri"/>
            </a:endParaRPr>
          </a:p>
          <a:p>
            <a:pPr marL="521208" marR="0" lvl="1" indent="-228600" algn="l" rtl="0">
              <a:lnSpc>
                <a:spcPct val="100000"/>
              </a:lnSpc>
              <a:spcBef>
                <a:spcPts val="600"/>
              </a:spcBef>
              <a:spcAft>
                <a:spcPts val="0"/>
              </a:spcAft>
              <a:buClr>
                <a:schemeClr val="accent4"/>
              </a:buClr>
              <a:buSzPts val="1736"/>
              <a:buFont typeface="Noto Sans Symbols"/>
              <a:buChar char="◼"/>
            </a:pPr>
            <a:r>
              <a:rPr lang="es-ES" sz="2170" b="0" i="0" u="none" strike="noStrike" cap="none">
                <a:solidFill>
                  <a:srgbClr val="8A0B08"/>
                </a:solidFill>
                <a:latin typeface="Calibri"/>
                <a:ea typeface="Calibri"/>
                <a:cs typeface="Calibri"/>
                <a:sym typeface="Calibri"/>
              </a:rPr>
              <a:t>Grupos del PDE</a:t>
            </a:r>
            <a:endParaRPr/>
          </a:p>
          <a:p>
            <a:pPr marL="521208" marR="0" lvl="1" indent="-228600" algn="l" rtl="0">
              <a:lnSpc>
                <a:spcPct val="100000"/>
              </a:lnSpc>
              <a:spcBef>
                <a:spcPts val="600"/>
              </a:spcBef>
              <a:spcAft>
                <a:spcPts val="0"/>
              </a:spcAft>
              <a:buClr>
                <a:schemeClr val="accent4"/>
              </a:buClr>
              <a:buSzPts val="1736"/>
              <a:buFont typeface="Noto Sans Symbols"/>
              <a:buChar char="◼"/>
            </a:pPr>
            <a:r>
              <a:rPr lang="es-ES" sz="2170" b="0" i="0" u="none" strike="noStrike" cap="none">
                <a:solidFill>
                  <a:srgbClr val="8A0B08"/>
                </a:solidFill>
                <a:latin typeface="Calibri"/>
                <a:ea typeface="Calibri"/>
                <a:cs typeface="Calibri"/>
                <a:sym typeface="Calibri"/>
              </a:rPr>
              <a:t>Consejo ampliado</a:t>
            </a:r>
            <a:endParaRPr/>
          </a:p>
          <a:p>
            <a:pPr marL="521208" marR="0" lvl="1" indent="-228600" algn="l" rtl="0">
              <a:lnSpc>
                <a:spcPct val="100000"/>
              </a:lnSpc>
              <a:spcBef>
                <a:spcPts val="600"/>
              </a:spcBef>
              <a:spcAft>
                <a:spcPts val="0"/>
              </a:spcAft>
              <a:buClr>
                <a:schemeClr val="accent4"/>
              </a:buClr>
              <a:buSzPts val="1736"/>
              <a:buFont typeface="Noto Sans Symbols"/>
              <a:buChar char="◼"/>
            </a:pPr>
            <a:r>
              <a:rPr lang="es-ES" sz="2170" b="0" i="0" u="none" strike="noStrike" cap="none">
                <a:solidFill>
                  <a:srgbClr val="8A0B08"/>
                </a:solidFill>
                <a:latin typeface="Calibri"/>
                <a:ea typeface="Calibri"/>
                <a:cs typeface="Calibri"/>
                <a:sym typeface="Calibri"/>
              </a:rPr>
              <a:t>Seminaristas</a:t>
            </a:r>
            <a:endParaRPr/>
          </a:p>
          <a:p>
            <a:pPr marL="521208" marR="0" lvl="1" indent="-228600" algn="l" rtl="0">
              <a:lnSpc>
                <a:spcPct val="100000"/>
              </a:lnSpc>
              <a:spcBef>
                <a:spcPts val="600"/>
              </a:spcBef>
              <a:spcAft>
                <a:spcPts val="0"/>
              </a:spcAft>
              <a:buClr>
                <a:schemeClr val="accent4"/>
              </a:buClr>
              <a:buSzPts val="1736"/>
              <a:buFont typeface="Noto Sans Symbols"/>
              <a:buChar char="◼"/>
            </a:pPr>
            <a:r>
              <a:rPr lang="es-ES" sz="2170" b="0" i="0" u="none" strike="noStrike" cap="none">
                <a:solidFill>
                  <a:srgbClr val="8A0B08"/>
                </a:solidFill>
                <a:latin typeface="Calibri"/>
                <a:ea typeface="Calibri"/>
                <a:cs typeface="Calibri"/>
                <a:sym typeface="Calibri"/>
              </a:rPr>
              <a:t>Religiosos e institutos de vida consagrada</a:t>
            </a:r>
            <a:endParaRPr/>
          </a:p>
          <a:p>
            <a:pPr marL="521208" marR="0" lvl="1" indent="-228600" algn="l" rtl="0">
              <a:lnSpc>
                <a:spcPct val="100000"/>
              </a:lnSpc>
              <a:spcBef>
                <a:spcPts val="600"/>
              </a:spcBef>
              <a:spcAft>
                <a:spcPts val="0"/>
              </a:spcAft>
              <a:buClr>
                <a:schemeClr val="accent4"/>
              </a:buClr>
              <a:buSzPts val="1736"/>
              <a:buFont typeface="Noto Sans Symbols"/>
              <a:buChar char="◼"/>
            </a:pPr>
            <a:r>
              <a:rPr lang="es-ES" sz="2170" b="0" i="0" u="none" strike="noStrike" cap="none">
                <a:solidFill>
                  <a:srgbClr val="8A0B08"/>
                </a:solidFill>
                <a:latin typeface="Calibri"/>
                <a:ea typeface="Calibri"/>
                <a:cs typeface="Calibri"/>
                <a:sym typeface="Calibri"/>
              </a:rPr>
              <a:t>Colegios</a:t>
            </a:r>
            <a:endParaRPr/>
          </a:p>
          <a:p>
            <a:pPr marL="521208" marR="0" lvl="1" indent="-228600" algn="l" rtl="0">
              <a:lnSpc>
                <a:spcPct val="100000"/>
              </a:lnSpc>
              <a:spcBef>
                <a:spcPts val="600"/>
              </a:spcBef>
              <a:spcAft>
                <a:spcPts val="0"/>
              </a:spcAft>
              <a:buClr>
                <a:schemeClr val="accent4"/>
              </a:buClr>
              <a:buSzPts val="1736"/>
              <a:buFont typeface="Noto Sans Symbols"/>
              <a:buChar char="◼"/>
            </a:pPr>
            <a:r>
              <a:rPr lang="es-ES" sz="2170" b="0" i="0" u="none" strike="noStrike" cap="none">
                <a:solidFill>
                  <a:srgbClr val="8A0B08"/>
                </a:solidFill>
                <a:latin typeface="Calibri"/>
                <a:ea typeface="Calibri"/>
                <a:cs typeface="Calibri"/>
                <a:sym typeface="Calibri"/>
              </a:rPr>
              <a:t>Cáritas</a:t>
            </a:r>
            <a:endParaRPr sz="2170" b="0" i="0" u="none" strike="noStrike" cap="none">
              <a:solidFill>
                <a:srgbClr val="8A0B08"/>
              </a:solidFill>
              <a:latin typeface="Calibri"/>
              <a:ea typeface="Calibri"/>
              <a:cs typeface="Calibri"/>
              <a:sym typeface="Calibri"/>
            </a:endParaRPr>
          </a:p>
          <a:p>
            <a:pPr marL="521208" marR="0" lvl="1" indent="-228600" algn="l" rtl="0">
              <a:lnSpc>
                <a:spcPct val="100000"/>
              </a:lnSpc>
              <a:spcBef>
                <a:spcPts val="600"/>
              </a:spcBef>
              <a:spcAft>
                <a:spcPts val="0"/>
              </a:spcAft>
              <a:buClr>
                <a:schemeClr val="accent4"/>
              </a:buClr>
              <a:buSzPts val="1736"/>
              <a:buFont typeface="Noto Sans Symbols"/>
              <a:buChar char="◼"/>
            </a:pPr>
            <a:r>
              <a:rPr lang="es-ES" sz="2170" b="0" i="0" u="none" strike="noStrike" cap="none">
                <a:solidFill>
                  <a:srgbClr val="8A0B08"/>
                </a:solidFill>
                <a:latin typeface="Calibri"/>
                <a:ea typeface="Calibri"/>
                <a:cs typeface="Calibri"/>
                <a:sym typeface="Calibri"/>
              </a:rPr>
              <a:t>Movimientos, asociaciones, cofradías y hermandades.</a:t>
            </a:r>
            <a:endParaRPr/>
          </a:p>
          <a:p>
            <a:pPr marL="521208" marR="0" lvl="1" indent="-193040" algn="l" rtl="0">
              <a:lnSpc>
                <a:spcPct val="100000"/>
              </a:lnSpc>
              <a:spcBef>
                <a:spcPts val="600"/>
              </a:spcBef>
              <a:spcAft>
                <a:spcPts val="0"/>
              </a:spcAft>
              <a:buClr>
                <a:schemeClr val="accent4"/>
              </a:buClr>
              <a:buSzPts val="560"/>
              <a:buFont typeface="Noto Sans Symbols"/>
              <a:buNone/>
            </a:pPr>
            <a:endParaRPr sz="700" b="0" i="0" u="none" strike="noStrike" cap="none">
              <a:solidFill>
                <a:srgbClr val="8A0B08"/>
              </a:solidFill>
              <a:latin typeface="Calibri"/>
              <a:ea typeface="Calibri"/>
              <a:cs typeface="Calibri"/>
              <a:sym typeface="Calibri"/>
            </a:endParaRPr>
          </a:p>
          <a:p>
            <a:pPr marL="269875" marR="0" lvl="1" indent="-269875" algn="l" rtl="0">
              <a:lnSpc>
                <a:spcPct val="100000"/>
              </a:lnSpc>
              <a:spcBef>
                <a:spcPts val="600"/>
              </a:spcBef>
              <a:spcAft>
                <a:spcPts val="0"/>
              </a:spcAft>
              <a:buClr>
                <a:schemeClr val="accent4"/>
              </a:buClr>
              <a:buSzPts val="1623"/>
              <a:buFont typeface="Noto Sans Symbols"/>
              <a:buChar char="◼"/>
            </a:pPr>
            <a:r>
              <a:rPr lang="es-ES" sz="2029" b="1" i="0" u="none" strike="noStrike" cap="none">
                <a:solidFill>
                  <a:srgbClr val="8A0B08"/>
                </a:solidFill>
                <a:latin typeface="Calibri"/>
                <a:ea typeface="Calibri"/>
                <a:cs typeface="Calibri"/>
                <a:sym typeface="Calibri"/>
              </a:rPr>
              <a:t>21:00: </a:t>
            </a:r>
            <a:r>
              <a:rPr lang="es-ES" sz="2029" b="0" i="0" u="none" strike="noStrike" cap="none">
                <a:solidFill>
                  <a:srgbClr val="8A0B08"/>
                </a:solidFill>
                <a:latin typeface="Calibri"/>
                <a:ea typeface="Calibri"/>
                <a:cs typeface="Calibri"/>
                <a:sym typeface="Calibri"/>
              </a:rPr>
              <a:t>Eucaristía en la explanada de la Almudena</a:t>
            </a:r>
            <a:endParaRPr/>
          </a:p>
        </p:txBody>
      </p:sp>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a:spLocks noGrp="1"/>
          </p:cNvSpPr>
          <p:nvPr>
            <p:ph type="title"/>
          </p:nvPr>
        </p:nvSpPr>
        <p:spPr>
          <a:xfrm>
            <a:off x="457200" y="320040"/>
            <a:ext cx="7239000" cy="1143000"/>
          </a:xfrm>
          <a:prstGeom prst="roundRect">
            <a:avLst>
              <a:gd name="adj" fmla="val 16667"/>
            </a:avLst>
          </a:prstGeom>
          <a:gradFill>
            <a:gsLst>
              <a:gs pos="0">
                <a:srgbClr val="F8E9FB"/>
              </a:gs>
              <a:gs pos="49000">
                <a:srgbClr val="E1B7ED"/>
              </a:gs>
              <a:gs pos="49100">
                <a:srgbClr val="D5A5E1"/>
              </a:gs>
              <a:gs pos="92000">
                <a:srgbClr val="E1B7ED"/>
              </a:gs>
              <a:gs pos="100000">
                <a:srgbClr val="E5C3EF"/>
              </a:gs>
            </a:gsLst>
            <a:lin ang="5400000" scaled="0"/>
          </a:gradFill>
          <a:ln w="38100" cap="flat" cmpd="sng">
            <a:solidFill>
              <a:srgbClr val="70377D"/>
            </a:solidFill>
            <a:prstDash val="solid"/>
            <a:round/>
            <a:headEnd type="none" w="med" len="med"/>
            <a:tailEnd type="none" w="med" len="med"/>
          </a:ln>
          <a:effectLst>
            <a:outerShdw blurRad="50800" dist="25000" dir="5400000" rotWithShape="0">
              <a:srgbClr val="000000"/>
            </a:outerShdw>
          </a:effectLst>
        </p:spPr>
        <p:txBody>
          <a:bodyPr spcFirstLastPara="1" wrap="square" lIns="45700" tIns="0" rIns="45700" bIns="0" anchor="ctr" anchorCtr="0">
            <a:noAutofit/>
          </a:bodyPr>
          <a:lstStyle/>
          <a:p>
            <a:pPr marL="0" marR="0" lvl="0" indent="0" algn="l" rtl="0">
              <a:spcBef>
                <a:spcPts val="0"/>
              </a:spcBef>
              <a:spcAft>
                <a:spcPts val="0"/>
              </a:spcAft>
              <a:buClr>
                <a:srgbClr val="8A0B08"/>
              </a:buClr>
              <a:buSzPts val="3200"/>
              <a:buFont typeface="Calibri"/>
              <a:buNone/>
            </a:pPr>
            <a:r>
              <a:rPr lang="es-ES" sz="3200" b="1" i="1" u="none" strike="noStrike" cap="none">
                <a:solidFill>
                  <a:srgbClr val="8A0B08"/>
                </a:solidFill>
                <a:latin typeface="Calibri"/>
                <a:ea typeface="Calibri"/>
                <a:cs typeface="Calibri"/>
                <a:sym typeface="Calibri"/>
              </a:rPr>
              <a:t>3.1. Programa actos finales del PDE</a:t>
            </a:r>
            <a:endParaRPr/>
          </a:p>
        </p:txBody>
      </p:sp>
      <p:sp>
        <p:nvSpPr>
          <p:cNvPr id="218" name="Shape 218"/>
          <p:cNvSpPr txBox="1">
            <a:spLocks noGrp="1"/>
          </p:cNvSpPr>
          <p:nvPr>
            <p:ph type="body" idx="1"/>
          </p:nvPr>
        </p:nvSpPr>
        <p:spPr>
          <a:xfrm>
            <a:off x="457200" y="1609416"/>
            <a:ext cx="7239000" cy="4846320"/>
          </a:xfrm>
          <a:prstGeom prst="rect">
            <a:avLst/>
          </a:prstGeom>
          <a:noFill/>
          <a:ln>
            <a:noFill/>
          </a:ln>
        </p:spPr>
        <p:txBody>
          <a:bodyPr spcFirstLastPara="1" wrap="square" lIns="91425" tIns="45700" rIns="91425" bIns="45700" anchor="t" anchorCtr="0">
            <a:noAutofit/>
          </a:bodyPr>
          <a:lstStyle/>
          <a:p>
            <a:pPr marL="274320" marR="0" lvl="0" indent="-274320" algn="l" rtl="0">
              <a:lnSpc>
                <a:spcPct val="120000"/>
              </a:lnSpc>
              <a:spcBef>
                <a:spcPts val="0"/>
              </a:spcBef>
              <a:spcAft>
                <a:spcPts val="0"/>
              </a:spcAft>
              <a:buClr>
                <a:schemeClr val="dk2"/>
              </a:buClr>
              <a:buSzPts val="1898"/>
              <a:buFont typeface="Noto Sans Symbols"/>
              <a:buNone/>
            </a:pPr>
            <a:r>
              <a:rPr lang="es-ES" sz="2600" b="1" i="0" u="none" strike="noStrike" cap="none">
                <a:solidFill>
                  <a:srgbClr val="874296"/>
                </a:solidFill>
                <a:latin typeface="Calibri"/>
                <a:ea typeface="Calibri"/>
                <a:cs typeface="Calibri"/>
                <a:sym typeface="Calibri"/>
              </a:rPr>
              <a:t>Verbena final: </a:t>
            </a:r>
            <a:r>
              <a:rPr lang="es-ES" sz="2600" b="0" i="0" u="none" strike="noStrike" cap="none">
                <a:solidFill>
                  <a:srgbClr val="874296"/>
                </a:solidFill>
                <a:latin typeface="Calibri"/>
                <a:ea typeface="Calibri"/>
                <a:cs typeface="Calibri"/>
                <a:sym typeface="Calibri"/>
              </a:rPr>
              <a:t>22:30 h-0:00 h</a:t>
            </a:r>
            <a:endParaRPr/>
          </a:p>
          <a:p>
            <a:pPr marL="269875" marR="0" lvl="1" indent="-269875" algn="l" rtl="0">
              <a:lnSpc>
                <a:spcPct val="120000"/>
              </a:lnSpc>
              <a:spcBef>
                <a:spcPts val="600"/>
              </a:spcBef>
              <a:spcAft>
                <a:spcPts val="0"/>
              </a:spcAft>
              <a:buClr>
                <a:schemeClr val="accent4"/>
              </a:buClr>
              <a:buSzPts val="2080"/>
              <a:buFont typeface="Noto Sans Symbols"/>
              <a:buChar char="◼"/>
            </a:pPr>
            <a:r>
              <a:rPr lang="es-ES" sz="2600" b="0" i="0" u="none" strike="noStrike" cap="none">
                <a:solidFill>
                  <a:srgbClr val="8A0B08"/>
                </a:solidFill>
                <a:latin typeface="Calibri"/>
                <a:ea typeface="Calibri"/>
                <a:cs typeface="Calibri"/>
                <a:sym typeface="Calibri"/>
              </a:rPr>
              <a:t>Catering de Cáritas.</a:t>
            </a:r>
            <a:endParaRPr/>
          </a:p>
          <a:p>
            <a:pPr marL="269875" marR="0" lvl="1" indent="-269875" algn="l" rtl="0">
              <a:lnSpc>
                <a:spcPct val="120000"/>
              </a:lnSpc>
              <a:spcBef>
                <a:spcPts val="600"/>
              </a:spcBef>
              <a:spcAft>
                <a:spcPts val="0"/>
              </a:spcAft>
              <a:buClr>
                <a:schemeClr val="accent4"/>
              </a:buClr>
              <a:buSzPts val="2080"/>
              <a:buFont typeface="Noto Sans Symbols"/>
              <a:buChar char="◼"/>
            </a:pPr>
            <a:r>
              <a:rPr lang="es-ES" sz="2600" b="0" i="0" u="none" strike="noStrike" cap="none">
                <a:solidFill>
                  <a:srgbClr val="8A0B08"/>
                </a:solidFill>
                <a:latin typeface="Calibri"/>
                <a:ea typeface="Calibri"/>
                <a:cs typeface="Calibri"/>
                <a:sym typeface="Calibri"/>
              </a:rPr>
              <a:t>Conjunto musical.</a:t>
            </a:r>
            <a:endParaRPr/>
          </a:p>
        </p:txBody>
      </p:sp>
      <p:pic>
        <p:nvPicPr>
          <p:cNvPr id="219" name="Shape 219" descr="Resultado de imagen de verbena fiesta"/>
          <p:cNvPicPr preferRelativeResize="0"/>
          <p:nvPr/>
        </p:nvPicPr>
        <p:blipFill rotWithShape="1">
          <a:blip r:embed="rId3">
            <a:alphaModFix/>
          </a:blip>
          <a:srcRect/>
          <a:stretch/>
        </p:blipFill>
        <p:spPr>
          <a:xfrm>
            <a:off x="1547664" y="3356992"/>
            <a:ext cx="5181600" cy="3182839"/>
          </a:xfrm>
          <a:prstGeom prst="ellipse">
            <a:avLst/>
          </a:prstGeom>
          <a:noFill/>
          <a:ln>
            <a:noFill/>
          </a:ln>
        </p:spPr>
      </p:pic>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a:spLocks noGrp="1"/>
          </p:cNvSpPr>
          <p:nvPr>
            <p:ph type="title"/>
          </p:nvPr>
        </p:nvSpPr>
        <p:spPr>
          <a:xfrm>
            <a:off x="457200" y="320040"/>
            <a:ext cx="7239000" cy="1143000"/>
          </a:xfrm>
          <a:prstGeom prst="roundRect">
            <a:avLst>
              <a:gd name="adj" fmla="val 16667"/>
            </a:avLst>
          </a:prstGeom>
          <a:gradFill>
            <a:gsLst>
              <a:gs pos="0">
                <a:srgbClr val="F8E9FB"/>
              </a:gs>
              <a:gs pos="49000">
                <a:srgbClr val="E1B7ED"/>
              </a:gs>
              <a:gs pos="49100">
                <a:srgbClr val="D5A5E1"/>
              </a:gs>
              <a:gs pos="92000">
                <a:srgbClr val="E1B7ED"/>
              </a:gs>
              <a:gs pos="100000">
                <a:srgbClr val="E5C3EF"/>
              </a:gs>
            </a:gsLst>
            <a:lin ang="5400000" scaled="0"/>
          </a:gradFill>
          <a:ln w="38100" cap="flat" cmpd="sng">
            <a:solidFill>
              <a:srgbClr val="70377D"/>
            </a:solidFill>
            <a:prstDash val="solid"/>
            <a:round/>
            <a:headEnd type="none" w="med" len="med"/>
            <a:tailEnd type="none" w="med" len="med"/>
          </a:ln>
          <a:effectLst>
            <a:outerShdw blurRad="50800" dist="25000" dir="5400000" rotWithShape="0">
              <a:srgbClr val="000000"/>
            </a:outerShdw>
          </a:effectLst>
        </p:spPr>
        <p:txBody>
          <a:bodyPr spcFirstLastPara="1" wrap="square" lIns="45700" tIns="0" rIns="45700" bIns="0" anchor="ctr" anchorCtr="0">
            <a:noAutofit/>
          </a:bodyPr>
          <a:lstStyle/>
          <a:p>
            <a:pPr marL="0" marR="0" lvl="0" indent="0" algn="l" rtl="0">
              <a:spcBef>
                <a:spcPts val="0"/>
              </a:spcBef>
              <a:spcAft>
                <a:spcPts val="0"/>
              </a:spcAft>
              <a:buClr>
                <a:srgbClr val="8A0B08"/>
              </a:buClr>
              <a:buSzPts val="3200"/>
              <a:buFont typeface="Calibri"/>
              <a:buNone/>
            </a:pPr>
            <a:r>
              <a:rPr lang="es-ES" sz="3200" b="1" i="1" u="none" strike="noStrike" cap="none">
                <a:solidFill>
                  <a:srgbClr val="8A0B08"/>
                </a:solidFill>
                <a:latin typeface="Calibri"/>
                <a:ea typeface="Calibri"/>
                <a:cs typeface="Calibri"/>
                <a:sym typeface="Calibri"/>
              </a:rPr>
              <a:t>1. Oración</a:t>
            </a:r>
            <a:endParaRPr/>
          </a:p>
        </p:txBody>
      </p:sp>
      <p:sp>
        <p:nvSpPr>
          <p:cNvPr id="109" name="Shape 109"/>
          <p:cNvSpPr txBox="1">
            <a:spLocks noGrp="1"/>
          </p:cNvSpPr>
          <p:nvPr>
            <p:ph type="body" idx="1"/>
          </p:nvPr>
        </p:nvSpPr>
        <p:spPr>
          <a:xfrm>
            <a:off x="457200" y="1609416"/>
            <a:ext cx="7427168" cy="4846320"/>
          </a:xfrm>
          <a:prstGeom prst="rect">
            <a:avLst/>
          </a:prstGeom>
          <a:noFill/>
          <a:ln>
            <a:noFill/>
          </a:ln>
        </p:spPr>
        <p:txBody>
          <a:bodyPr spcFirstLastPara="1" wrap="square" lIns="91425" tIns="45700" rIns="91425" bIns="45700" anchor="t" anchorCtr="0">
            <a:noAutofit/>
          </a:bodyPr>
          <a:lstStyle/>
          <a:p>
            <a:pPr marL="274320" marR="0" lvl="0" indent="-274320" algn="l" rtl="0">
              <a:lnSpc>
                <a:spcPct val="110000"/>
              </a:lnSpc>
              <a:spcBef>
                <a:spcPts val="0"/>
              </a:spcBef>
              <a:spcAft>
                <a:spcPts val="0"/>
              </a:spcAft>
              <a:buClr>
                <a:schemeClr val="dk2"/>
              </a:buClr>
              <a:buSzPts val="2336"/>
              <a:buFont typeface="Noto Sans Symbols"/>
              <a:buNone/>
            </a:pPr>
            <a:r>
              <a:rPr lang="es-ES" sz="3200" b="1" i="0" u="none" strike="noStrike" cap="none">
                <a:solidFill>
                  <a:srgbClr val="FF0000"/>
                </a:solidFill>
                <a:latin typeface="Calibri"/>
                <a:ea typeface="Calibri"/>
                <a:cs typeface="Calibri"/>
                <a:sym typeface="Calibri"/>
              </a:rPr>
              <a:t>Salmo 32: </a:t>
            </a:r>
            <a:endParaRPr/>
          </a:p>
          <a:p>
            <a:pPr marL="274320" marR="0" lvl="0" indent="-274320" algn="l" rtl="0">
              <a:lnSpc>
                <a:spcPct val="110000"/>
              </a:lnSpc>
              <a:spcBef>
                <a:spcPts val="600"/>
              </a:spcBef>
              <a:spcAft>
                <a:spcPts val="0"/>
              </a:spcAft>
              <a:buClr>
                <a:schemeClr val="dk2"/>
              </a:buClr>
              <a:buSzPts val="1898"/>
              <a:buFont typeface="Noto Sans Symbols"/>
              <a:buNone/>
            </a:pPr>
            <a:r>
              <a:rPr lang="es-ES" sz="2600" b="0" i="0" u="none" strike="noStrike" cap="none">
                <a:solidFill>
                  <a:srgbClr val="FF0000"/>
                </a:solidFill>
                <a:latin typeface="Calibri"/>
                <a:ea typeface="Calibri"/>
                <a:cs typeface="Calibri"/>
                <a:sym typeface="Calibri"/>
              </a:rPr>
              <a:t>Ant.: </a:t>
            </a:r>
            <a:r>
              <a:rPr lang="es-ES" sz="2600" b="1" i="1" u="none" strike="noStrike" cap="none">
                <a:solidFill>
                  <a:srgbClr val="8A0B08"/>
                </a:solidFill>
                <a:latin typeface="Calibri"/>
                <a:ea typeface="Calibri"/>
                <a:cs typeface="Calibri"/>
                <a:sym typeface="Calibri"/>
              </a:rPr>
              <a:t>La misericordia del Señor cada día cantaré</a:t>
            </a:r>
            <a:r>
              <a:rPr lang="es-ES" sz="2600" b="0" i="1" u="none" strike="noStrike" cap="none">
                <a:solidFill>
                  <a:srgbClr val="8A0B08"/>
                </a:solidFill>
                <a:latin typeface="Calibri"/>
                <a:ea typeface="Calibri"/>
                <a:cs typeface="Calibri"/>
                <a:sym typeface="Calibri"/>
              </a:rPr>
              <a:t>.</a:t>
            </a:r>
            <a:endParaRPr/>
          </a:p>
          <a:p>
            <a:pPr marL="274320" marR="0" lvl="0" indent="-274320" algn="l" rtl="0">
              <a:lnSpc>
                <a:spcPct val="110000"/>
              </a:lnSpc>
              <a:spcBef>
                <a:spcPts val="600"/>
              </a:spcBef>
              <a:spcAft>
                <a:spcPts val="0"/>
              </a:spcAft>
              <a:buClr>
                <a:schemeClr val="dk2"/>
              </a:buClr>
              <a:buSzPts val="657"/>
              <a:buFont typeface="Noto Sans Symbols"/>
              <a:buNone/>
            </a:pPr>
            <a:endParaRPr sz="900" b="0" i="0" u="none" strike="noStrike" cap="none">
              <a:solidFill>
                <a:srgbClr val="8A0B08"/>
              </a:solidFill>
              <a:latin typeface="Calibri"/>
              <a:ea typeface="Calibri"/>
              <a:cs typeface="Calibri"/>
              <a:sym typeface="Calibri"/>
            </a:endParaRPr>
          </a:p>
          <a:p>
            <a:pPr marL="274320" marR="0" lvl="0" indent="-274320" algn="l" rtl="0">
              <a:lnSpc>
                <a:spcPct val="110000"/>
              </a:lnSpc>
              <a:spcBef>
                <a:spcPts val="600"/>
              </a:spcBef>
              <a:spcAft>
                <a:spcPts val="0"/>
              </a:spcAft>
              <a:buClr>
                <a:schemeClr val="dk2"/>
              </a:buClr>
              <a:buSzPts val="1898"/>
              <a:buFont typeface="Noto Sans Symbols"/>
              <a:buNone/>
            </a:pPr>
            <a:r>
              <a:rPr lang="es-ES" sz="2600" b="0" i="0" u="none" strike="noStrike" cap="none">
                <a:solidFill>
                  <a:srgbClr val="8A0B08"/>
                </a:solidFill>
                <a:latin typeface="Calibri"/>
                <a:ea typeface="Calibri"/>
                <a:cs typeface="Calibri"/>
                <a:sym typeface="Calibri"/>
              </a:rPr>
              <a:t>Aclamad, justos, al Señor,</a:t>
            </a:r>
            <a:endParaRPr/>
          </a:p>
          <a:p>
            <a:pPr marL="274320" marR="0" lvl="0" indent="-274320" algn="l" rtl="0">
              <a:lnSpc>
                <a:spcPct val="110000"/>
              </a:lnSpc>
              <a:spcBef>
                <a:spcPts val="600"/>
              </a:spcBef>
              <a:spcAft>
                <a:spcPts val="0"/>
              </a:spcAft>
              <a:buClr>
                <a:schemeClr val="dk2"/>
              </a:buClr>
              <a:buSzPts val="1898"/>
              <a:buFont typeface="Noto Sans Symbols"/>
              <a:buNone/>
            </a:pPr>
            <a:r>
              <a:rPr lang="es-ES" sz="2600" b="0" i="0" u="none" strike="noStrike" cap="none">
                <a:solidFill>
                  <a:srgbClr val="8A0B08"/>
                </a:solidFill>
                <a:latin typeface="Calibri"/>
                <a:ea typeface="Calibri"/>
                <a:cs typeface="Calibri"/>
                <a:sym typeface="Calibri"/>
              </a:rPr>
              <a:t>	que merece la alabanza de los buenos.</a:t>
            </a:r>
            <a:endParaRPr/>
          </a:p>
          <a:p>
            <a:pPr marL="274320" marR="0" lvl="0" indent="-223329" algn="l" rtl="0">
              <a:lnSpc>
                <a:spcPct val="110000"/>
              </a:lnSpc>
              <a:spcBef>
                <a:spcPts val="600"/>
              </a:spcBef>
              <a:spcAft>
                <a:spcPts val="0"/>
              </a:spcAft>
              <a:buClr>
                <a:schemeClr val="dk2"/>
              </a:buClr>
              <a:buSzPts val="803"/>
              <a:buFont typeface="Noto Sans Symbols"/>
              <a:buNone/>
            </a:pPr>
            <a:endParaRPr sz="1100" b="0" i="0" u="none" strike="noStrike" cap="none">
              <a:solidFill>
                <a:srgbClr val="8A0B08"/>
              </a:solidFill>
              <a:latin typeface="Calibri"/>
              <a:ea typeface="Calibri"/>
              <a:cs typeface="Calibri"/>
              <a:sym typeface="Calibri"/>
            </a:endParaRPr>
          </a:p>
          <a:p>
            <a:pPr marL="274320" marR="0" lvl="0" indent="-274320" algn="l" rtl="0">
              <a:lnSpc>
                <a:spcPct val="110000"/>
              </a:lnSpc>
              <a:spcBef>
                <a:spcPts val="600"/>
              </a:spcBef>
              <a:spcAft>
                <a:spcPts val="0"/>
              </a:spcAft>
              <a:buClr>
                <a:schemeClr val="dk2"/>
              </a:buClr>
              <a:buSzPts val="1898"/>
              <a:buFont typeface="Noto Sans Symbols"/>
              <a:buNone/>
            </a:pPr>
            <a:r>
              <a:rPr lang="es-ES" sz="2600" b="0" i="0" u="none" strike="noStrike" cap="none">
                <a:solidFill>
                  <a:srgbClr val="8A0B08"/>
                </a:solidFill>
                <a:latin typeface="Calibri"/>
                <a:ea typeface="Calibri"/>
                <a:cs typeface="Calibri"/>
                <a:sym typeface="Calibri"/>
              </a:rPr>
              <a:t>Dad gracias al Señor con la cítara,</a:t>
            </a:r>
            <a:endParaRPr/>
          </a:p>
          <a:p>
            <a:pPr marL="274320" marR="0" lvl="0" indent="-274320" algn="l" rtl="0">
              <a:lnSpc>
                <a:spcPct val="110000"/>
              </a:lnSpc>
              <a:spcBef>
                <a:spcPts val="600"/>
              </a:spcBef>
              <a:spcAft>
                <a:spcPts val="0"/>
              </a:spcAft>
              <a:buClr>
                <a:schemeClr val="dk2"/>
              </a:buClr>
              <a:buSzPts val="1898"/>
              <a:buFont typeface="Noto Sans Symbols"/>
              <a:buNone/>
            </a:pPr>
            <a:r>
              <a:rPr lang="es-ES" sz="2600" b="0" i="0" u="none" strike="noStrike" cap="none">
                <a:solidFill>
                  <a:srgbClr val="8A0B08"/>
                </a:solidFill>
                <a:latin typeface="Calibri"/>
                <a:ea typeface="Calibri"/>
                <a:cs typeface="Calibri"/>
                <a:sym typeface="Calibri"/>
              </a:rPr>
              <a:t>	tocad en su honor el arpa de diez cuerdas;</a:t>
            </a:r>
            <a:endParaRPr/>
          </a:p>
          <a:p>
            <a:pPr marL="274320" marR="0" lvl="0" indent="-274320" algn="l" rtl="0">
              <a:lnSpc>
                <a:spcPct val="110000"/>
              </a:lnSpc>
              <a:spcBef>
                <a:spcPts val="600"/>
              </a:spcBef>
              <a:spcAft>
                <a:spcPts val="0"/>
              </a:spcAft>
              <a:buClr>
                <a:schemeClr val="dk2"/>
              </a:buClr>
              <a:buSzPts val="1898"/>
              <a:buFont typeface="Noto Sans Symbols"/>
              <a:buNone/>
            </a:pPr>
            <a:r>
              <a:rPr lang="es-ES" sz="2600" b="0" i="0" u="none" strike="noStrike" cap="none">
                <a:solidFill>
                  <a:srgbClr val="8A0B08"/>
                </a:solidFill>
                <a:latin typeface="Calibri"/>
                <a:ea typeface="Calibri"/>
                <a:cs typeface="Calibri"/>
                <a:sym typeface="Calibri"/>
              </a:rPr>
              <a:t>	cantadle un cántico nuevo,</a:t>
            </a:r>
            <a:endParaRPr/>
          </a:p>
          <a:p>
            <a:pPr marL="274320" marR="0" lvl="0" indent="-274320" algn="l" rtl="0">
              <a:lnSpc>
                <a:spcPct val="110000"/>
              </a:lnSpc>
              <a:spcBef>
                <a:spcPts val="600"/>
              </a:spcBef>
              <a:spcAft>
                <a:spcPts val="0"/>
              </a:spcAft>
              <a:buClr>
                <a:schemeClr val="dk2"/>
              </a:buClr>
              <a:buSzPts val="1898"/>
              <a:buFont typeface="Noto Sans Symbols"/>
              <a:buNone/>
            </a:pPr>
            <a:r>
              <a:rPr lang="es-ES" sz="2600" b="0" i="0" u="none" strike="noStrike" cap="none">
                <a:solidFill>
                  <a:srgbClr val="8A0B08"/>
                </a:solidFill>
                <a:latin typeface="Calibri"/>
                <a:ea typeface="Calibri"/>
                <a:cs typeface="Calibri"/>
                <a:sym typeface="Calibri"/>
              </a:rPr>
              <a:t>	acompañando los vítores con bordones:</a:t>
            </a:r>
            <a:endParaRPr/>
          </a:p>
          <a:p>
            <a:pPr marL="274320" marR="0" lvl="0" indent="-153797" algn="l" rtl="0">
              <a:lnSpc>
                <a:spcPct val="110000"/>
              </a:lnSpc>
              <a:spcBef>
                <a:spcPts val="600"/>
              </a:spcBef>
              <a:spcAft>
                <a:spcPts val="0"/>
              </a:spcAft>
              <a:buClr>
                <a:schemeClr val="dk2"/>
              </a:buClr>
              <a:buSzPts val="1898"/>
              <a:buFont typeface="Noto Sans Symbols"/>
              <a:buNone/>
            </a:pPr>
            <a:endParaRPr sz="2600" b="0" i="0" u="none" strike="noStrike" cap="none">
              <a:solidFill>
                <a:srgbClr val="8A0B08"/>
              </a:solidFill>
              <a:latin typeface="Calibri"/>
              <a:ea typeface="Calibri"/>
              <a:cs typeface="Calibri"/>
              <a:sym typeface="Calibri"/>
            </a:endParaRPr>
          </a:p>
        </p:txBody>
      </p:sp>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a:spLocks noGrp="1"/>
          </p:cNvSpPr>
          <p:nvPr>
            <p:ph type="title"/>
          </p:nvPr>
        </p:nvSpPr>
        <p:spPr>
          <a:xfrm>
            <a:off x="457200" y="320040"/>
            <a:ext cx="7239000" cy="1143000"/>
          </a:xfrm>
          <a:prstGeom prst="roundRect">
            <a:avLst>
              <a:gd name="adj" fmla="val 16667"/>
            </a:avLst>
          </a:prstGeom>
          <a:gradFill>
            <a:gsLst>
              <a:gs pos="0">
                <a:srgbClr val="F8E9FB"/>
              </a:gs>
              <a:gs pos="49000">
                <a:srgbClr val="E1B7ED"/>
              </a:gs>
              <a:gs pos="49100">
                <a:srgbClr val="D5A5E1"/>
              </a:gs>
              <a:gs pos="92000">
                <a:srgbClr val="E1B7ED"/>
              </a:gs>
              <a:gs pos="100000">
                <a:srgbClr val="E5C3EF"/>
              </a:gs>
            </a:gsLst>
            <a:lin ang="5400000" scaled="0"/>
          </a:gradFill>
          <a:ln w="38100" cap="flat" cmpd="sng">
            <a:solidFill>
              <a:srgbClr val="70377D"/>
            </a:solidFill>
            <a:prstDash val="solid"/>
            <a:round/>
            <a:headEnd type="none" w="med" len="med"/>
            <a:tailEnd type="none" w="med" len="med"/>
          </a:ln>
          <a:effectLst>
            <a:outerShdw blurRad="50800" dist="25000" dir="5400000" rotWithShape="0">
              <a:srgbClr val="000000"/>
            </a:outerShdw>
          </a:effectLst>
        </p:spPr>
        <p:txBody>
          <a:bodyPr spcFirstLastPara="1" wrap="square" lIns="45700" tIns="0" rIns="45700" bIns="0" anchor="ctr" anchorCtr="0">
            <a:noAutofit/>
          </a:bodyPr>
          <a:lstStyle/>
          <a:p>
            <a:pPr marL="0" marR="0" lvl="0" indent="0" algn="l" rtl="0">
              <a:spcBef>
                <a:spcPts val="0"/>
              </a:spcBef>
              <a:spcAft>
                <a:spcPts val="0"/>
              </a:spcAft>
              <a:buClr>
                <a:srgbClr val="8A0B08"/>
              </a:buClr>
              <a:buSzPts val="3200"/>
              <a:buFont typeface="Calibri"/>
              <a:buNone/>
            </a:pPr>
            <a:r>
              <a:rPr lang="es-ES" sz="3200" b="1" i="1" u="none" strike="noStrike" cap="none">
                <a:solidFill>
                  <a:srgbClr val="8A0B08"/>
                </a:solidFill>
                <a:latin typeface="Calibri"/>
                <a:ea typeface="Calibri"/>
                <a:cs typeface="Calibri"/>
                <a:sym typeface="Calibri"/>
              </a:rPr>
              <a:t>3.2. Comisiones de voluntarios</a:t>
            </a:r>
            <a:endParaRPr/>
          </a:p>
        </p:txBody>
      </p:sp>
      <p:pic>
        <p:nvPicPr>
          <p:cNvPr id="225" name="Shape 225" descr="Resultado de imagen de voluntarios"/>
          <p:cNvPicPr preferRelativeResize="0"/>
          <p:nvPr/>
        </p:nvPicPr>
        <p:blipFill rotWithShape="1">
          <a:blip r:embed="rId3">
            <a:alphaModFix/>
          </a:blip>
          <a:srcRect l="15120" r="14539"/>
          <a:stretch/>
        </p:blipFill>
        <p:spPr>
          <a:xfrm>
            <a:off x="251520" y="2708920"/>
            <a:ext cx="7704856" cy="3619500"/>
          </a:xfrm>
          <a:prstGeom prst="rect">
            <a:avLst/>
          </a:prstGeom>
          <a:noFill/>
          <a:ln>
            <a:noFill/>
          </a:ln>
        </p:spPr>
      </p:pic>
    </p:spTree>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a:spLocks noGrp="1"/>
          </p:cNvSpPr>
          <p:nvPr>
            <p:ph type="title"/>
          </p:nvPr>
        </p:nvSpPr>
        <p:spPr>
          <a:xfrm>
            <a:off x="457200" y="320040"/>
            <a:ext cx="7239000" cy="1143000"/>
          </a:xfrm>
          <a:prstGeom prst="roundRect">
            <a:avLst>
              <a:gd name="adj" fmla="val 16667"/>
            </a:avLst>
          </a:prstGeom>
          <a:gradFill>
            <a:gsLst>
              <a:gs pos="0">
                <a:srgbClr val="F8E9FB"/>
              </a:gs>
              <a:gs pos="49000">
                <a:srgbClr val="E1B7ED"/>
              </a:gs>
              <a:gs pos="49100">
                <a:srgbClr val="D5A5E1"/>
              </a:gs>
              <a:gs pos="92000">
                <a:srgbClr val="E1B7ED"/>
              </a:gs>
              <a:gs pos="100000">
                <a:srgbClr val="E5C3EF"/>
              </a:gs>
            </a:gsLst>
            <a:lin ang="5400000" scaled="0"/>
          </a:gradFill>
          <a:ln w="38100" cap="flat" cmpd="sng">
            <a:solidFill>
              <a:srgbClr val="70377D"/>
            </a:solidFill>
            <a:prstDash val="solid"/>
            <a:round/>
            <a:headEnd type="none" w="med" len="med"/>
            <a:tailEnd type="none" w="med" len="med"/>
          </a:ln>
          <a:effectLst>
            <a:outerShdw blurRad="50800" dist="25000" dir="5400000" rotWithShape="0">
              <a:srgbClr val="000000"/>
            </a:outerShdw>
          </a:effectLst>
        </p:spPr>
        <p:txBody>
          <a:bodyPr spcFirstLastPara="1" wrap="square" lIns="45700" tIns="0" rIns="45700" bIns="0" anchor="ctr" anchorCtr="0">
            <a:noAutofit/>
          </a:bodyPr>
          <a:lstStyle/>
          <a:p>
            <a:pPr marL="360363" marR="0" lvl="0" indent="-360363" algn="l" rtl="0">
              <a:spcBef>
                <a:spcPts val="0"/>
              </a:spcBef>
              <a:spcAft>
                <a:spcPts val="0"/>
              </a:spcAft>
              <a:buClr>
                <a:srgbClr val="8A0B08"/>
              </a:buClr>
              <a:buSzPts val="3200"/>
              <a:buFont typeface="Calibri"/>
              <a:buNone/>
            </a:pPr>
            <a:r>
              <a:rPr lang="es-ES" sz="3200" b="1" i="1" u="none" strike="noStrike" cap="none">
                <a:solidFill>
                  <a:srgbClr val="8A0B08"/>
                </a:solidFill>
                <a:latin typeface="Calibri"/>
                <a:ea typeface="Calibri"/>
                <a:cs typeface="Calibri"/>
                <a:sym typeface="Calibri"/>
              </a:rPr>
              <a:t>a) Comisión para la exposición </a:t>
            </a:r>
            <a:br>
              <a:rPr lang="es-ES" sz="3200" b="1" i="1" u="none" strike="noStrike" cap="none">
                <a:solidFill>
                  <a:srgbClr val="8A0B08"/>
                </a:solidFill>
                <a:latin typeface="Calibri"/>
                <a:ea typeface="Calibri"/>
                <a:cs typeface="Calibri"/>
                <a:sym typeface="Calibri"/>
              </a:rPr>
            </a:br>
            <a:r>
              <a:rPr lang="es-ES" sz="3200" b="1" i="1" u="none" strike="noStrike" cap="none">
                <a:solidFill>
                  <a:srgbClr val="8A0B08"/>
                </a:solidFill>
                <a:latin typeface="Calibri"/>
                <a:ea typeface="Calibri"/>
                <a:cs typeface="Calibri"/>
                <a:sym typeface="Calibri"/>
              </a:rPr>
              <a:t>del Santísimo: </a:t>
            </a:r>
            <a:endParaRPr/>
          </a:p>
        </p:txBody>
      </p:sp>
      <p:sp>
        <p:nvSpPr>
          <p:cNvPr id="231" name="Shape 231"/>
          <p:cNvSpPr txBox="1">
            <a:spLocks noGrp="1"/>
          </p:cNvSpPr>
          <p:nvPr>
            <p:ph type="body" idx="1"/>
          </p:nvPr>
        </p:nvSpPr>
        <p:spPr>
          <a:xfrm>
            <a:off x="457200" y="1609416"/>
            <a:ext cx="7239000" cy="4846320"/>
          </a:xfrm>
          <a:prstGeom prst="rect">
            <a:avLst/>
          </a:prstGeom>
          <a:noFill/>
          <a:ln>
            <a:noFill/>
          </a:ln>
        </p:spPr>
        <p:txBody>
          <a:bodyPr spcFirstLastPara="1" wrap="square" lIns="91425" tIns="45700" rIns="91425" bIns="45700" anchor="t" anchorCtr="0">
            <a:noAutofit/>
          </a:bodyPr>
          <a:lstStyle/>
          <a:p>
            <a:pPr marL="274320" marR="0" lvl="0" indent="-274320" algn="l" rtl="0">
              <a:lnSpc>
                <a:spcPct val="120000"/>
              </a:lnSpc>
              <a:spcBef>
                <a:spcPts val="0"/>
              </a:spcBef>
              <a:spcAft>
                <a:spcPts val="0"/>
              </a:spcAft>
              <a:buClr>
                <a:schemeClr val="dk2"/>
              </a:buClr>
              <a:buSzPts val="1898"/>
              <a:buFont typeface="Noto Sans Symbols"/>
              <a:buChar char="⦿"/>
            </a:pPr>
            <a:r>
              <a:rPr lang="es-ES" sz="2600" b="0" i="0" u="none" strike="noStrike" cap="none">
                <a:solidFill>
                  <a:srgbClr val="8A0B08"/>
                </a:solidFill>
                <a:latin typeface="Calibri"/>
                <a:ea typeface="Calibri"/>
                <a:cs typeface="Calibri"/>
                <a:sym typeface="Calibri"/>
              </a:rPr>
              <a:t>Nombrar encargados para cada una de las horas de vela.</a:t>
            </a:r>
            <a:endParaRPr/>
          </a:p>
          <a:p>
            <a:pPr marL="274320" marR="0" lvl="0" indent="-274320" algn="l" rtl="0">
              <a:lnSpc>
                <a:spcPct val="120000"/>
              </a:lnSpc>
              <a:spcBef>
                <a:spcPts val="600"/>
              </a:spcBef>
              <a:spcAft>
                <a:spcPts val="0"/>
              </a:spcAft>
              <a:buClr>
                <a:schemeClr val="dk2"/>
              </a:buClr>
              <a:buSzPts val="1898"/>
              <a:buFont typeface="Noto Sans Symbols"/>
              <a:buChar char="⦿"/>
            </a:pPr>
            <a:r>
              <a:rPr lang="es-ES" sz="2600" b="0" i="0" u="none" strike="noStrike" cap="none">
                <a:solidFill>
                  <a:srgbClr val="8A0B08"/>
                </a:solidFill>
                <a:latin typeface="Calibri"/>
                <a:ea typeface="Calibri"/>
                <a:cs typeface="Calibri"/>
                <a:sym typeface="Calibri"/>
              </a:rPr>
              <a:t>Tener preparado las fotocopias, cantos…</a:t>
            </a:r>
            <a:endParaRPr/>
          </a:p>
        </p:txBody>
      </p:sp>
      <p:pic>
        <p:nvPicPr>
          <p:cNvPr id="232" name="Shape 232" descr="Resultado de imagen de altar de la virgen almudena"/>
          <p:cNvPicPr preferRelativeResize="0"/>
          <p:nvPr/>
        </p:nvPicPr>
        <p:blipFill rotWithShape="1">
          <a:blip r:embed="rId3">
            <a:alphaModFix/>
          </a:blip>
          <a:srcRect r="14234"/>
          <a:stretch/>
        </p:blipFill>
        <p:spPr>
          <a:xfrm>
            <a:off x="1785918" y="3286124"/>
            <a:ext cx="4214842" cy="3274224"/>
          </a:xfrm>
          <a:prstGeom prst="roundRect">
            <a:avLst>
              <a:gd name="adj" fmla="val 9578"/>
            </a:avLst>
          </a:prstGeom>
          <a:noFill/>
          <a:ln>
            <a:noFill/>
          </a:ln>
        </p:spPr>
      </p:pic>
    </p:spTree>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a:spLocks noGrp="1"/>
          </p:cNvSpPr>
          <p:nvPr>
            <p:ph type="title"/>
          </p:nvPr>
        </p:nvSpPr>
        <p:spPr>
          <a:xfrm>
            <a:off x="457200" y="320040"/>
            <a:ext cx="7239000" cy="1143000"/>
          </a:xfrm>
          <a:prstGeom prst="roundRect">
            <a:avLst>
              <a:gd name="adj" fmla="val 16667"/>
            </a:avLst>
          </a:prstGeom>
          <a:gradFill>
            <a:gsLst>
              <a:gs pos="0">
                <a:srgbClr val="F8E9FB"/>
              </a:gs>
              <a:gs pos="49000">
                <a:srgbClr val="E1B7ED"/>
              </a:gs>
              <a:gs pos="49100">
                <a:srgbClr val="D5A5E1"/>
              </a:gs>
              <a:gs pos="92000">
                <a:srgbClr val="E1B7ED"/>
              </a:gs>
              <a:gs pos="100000">
                <a:srgbClr val="E5C3EF"/>
              </a:gs>
            </a:gsLst>
            <a:lin ang="5400000" scaled="0"/>
          </a:gradFill>
          <a:ln w="38100" cap="flat" cmpd="sng">
            <a:solidFill>
              <a:srgbClr val="70377D"/>
            </a:solidFill>
            <a:prstDash val="solid"/>
            <a:round/>
            <a:headEnd type="none" w="med" len="med"/>
            <a:tailEnd type="none" w="med" len="med"/>
          </a:ln>
          <a:effectLst>
            <a:outerShdw blurRad="50800" dist="25000" dir="5400000" rotWithShape="0">
              <a:srgbClr val="000000"/>
            </a:outerShdw>
          </a:effectLst>
        </p:spPr>
        <p:txBody>
          <a:bodyPr spcFirstLastPara="1" wrap="square" lIns="45700" tIns="0" rIns="45700" bIns="0" anchor="ctr" anchorCtr="0">
            <a:noAutofit/>
          </a:bodyPr>
          <a:lstStyle/>
          <a:p>
            <a:pPr marL="360363" marR="0" lvl="0" indent="-360363" algn="l" rtl="0">
              <a:spcBef>
                <a:spcPts val="0"/>
              </a:spcBef>
              <a:spcAft>
                <a:spcPts val="0"/>
              </a:spcAft>
              <a:buClr>
                <a:srgbClr val="8A0B08"/>
              </a:buClr>
              <a:buSzPts val="3200"/>
              <a:buFont typeface="Calibri"/>
              <a:buNone/>
            </a:pPr>
            <a:r>
              <a:rPr lang="es-ES" sz="3200" b="1" i="1" u="none" strike="noStrike" cap="none">
                <a:solidFill>
                  <a:srgbClr val="8A0B08"/>
                </a:solidFill>
                <a:latin typeface="Calibri"/>
                <a:ea typeface="Calibri"/>
                <a:cs typeface="Calibri"/>
                <a:sym typeface="Calibri"/>
              </a:rPr>
              <a:t>b) Comisión para las actividades lúdicas y actuaciones musicales de la tarde:</a:t>
            </a:r>
            <a:endParaRPr/>
          </a:p>
        </p:txBody>
      </p:sp>
      <p:sp>
        <p:nvSpPr>
          <p:cNvPr id="238" name="Shape 238"/>
          <p:cNvSpPr txBox="1">
            <a:spLocks noGrp="1"/>
          </p:cNvSpPr>
          <p:nvPr>
            <p:ph type="body" idx="1"/>
          </p:nvPr>
        </p:nvSpPr>
        <p:spPr>
          <a:xfrm>
            <a:off x="457200" y="1609416"/>
            <a:ext cx="7239000" cy="4846320"/>
          </a:xfrm>
          <a:prstGeom prst="rect">
            <a:avLst/>
          </a:prstGeom>
          <a:noFill/>
          <a:ln>
            <a:noFill/>
          </a:ln>
        </p:spPr>
        <p:txBody>
          <a:bodyPr spcFirstLastPara="1" wrap="square" lIns="91425" tIns="45700" rIns="91425" bIns="45700" anchor="t" anchorCtr="0">
            <a:noAutofit/>
          </a:bodyPr>
          <a:lstStyle/>
          <a:p>
            <a:pPr marL="274320" marR="0" lvl="0" indent="-274320" algn="l" rtl="0">
              <a:lnSpc>
                <a:spcPct val="120000"/>
              </a:lnSpc>
              <a:spcBef>
                <a:spcPts val="0"/>
              </a:spcBef>
              <a:spcAft>
                <a:spcPts val="0"/>
              </a:spcAft>
              <a:buClr>
                <a:schemeClr val="dk2"/>
              </a:buClr>
              <a:buSzPts val="1898"/>
              <a:buFont typeface="Noto Sans Symbols"/>
              <a:buChar char="⦿"/>
            </a:pPr>
            <a:r>
              <a:rPr lang="es-ES" sz="2600" b="0" i="0" u="none" strike="noStrike" cap="none">
                <a:solidFill>
                  <a:srgbClr val="8A0B08"/>
                </a:solidFill>
                <a:latin typeface="Calibri"/>
                <a:ea typeface="Calibri"/>
                <a:cs typeface="Calibri"/>
                <a:sym typeface="Calibri"/>
              </a:rPr>
              <a:t>Ponerse en contacto con </a:t>
            </a:r>
            <a:r>
              <a:rPr lang="es-ES" sz="2600" b="1" i="0" u="none" strike="noStrike" cap="none">
                <a:solidFill>
                  <a:srgbClr val="8A0B08"/>
                </a:solidFill>
                <a:latin typeface="Calibri"/>
                <a:ea typeface="Calibri"/>
                <a:cs typeface="Calibri"/>
                <a:sym typeface="Calibri"/>
              </a:rPr>
              <a:t>coros parroquiales </a:t>
            </a:r>
            <a:r>
              <a:rPr lang="es-ES" sz="2600" b="0" i="0" u="none" strike="noStrike" cap="none">
                <a:solidFill>
                  <a:srgbClr val="8A0B08"/>
                </a:solidFill>
                <a:latin typeface="Calibri"/>
                <a:ea typeface="Calibri"/>
                <a:cs typeface="Calibri"/>
                <a:sym typeface="Calibri"/>
              </a:rPr>
              <a:t>y organizar turnos de participación. </a:t>
            </a:r>
            <a:endParaRPr/>
          </a:p>
          <a:p>
            <a:pPr marL="274320" marR="0" lvl="0" indent="-274320" algn="l" rtl="0">
              <a:lnSpc>
                <a:spcPct val="120000"/>
              </a:lnSpc>
              <a:spcBef>
                <a:spcPts val="600"/>
              </a:spcBef>
              <a:spcAft>
                <a:spcPts val="0"/>
              </a:spcAft>
              <a:buClr>
                <a:schemeClr val="dk2"/>
              </a:buClr>
              <a:buSzPts val="1898"/>
              <a:buFont typeface="Noto Sans Symbols"/>
              <a:buChar char="⦿"/>
            </a:pPr>
            <a:r>
              <a:rPr lang="es-ES" sz="2600" b="1" i="0" u="none" strike="noStrike" cap="none">
                <a:solidFill>
                  <a:srgbClr val="8A0B08"/>
                </a:solidFill>
                <a:latin typeface="Calibri"/>
                <a:ea typeface="Calibri"/>
                <a:cs typeface="Calibri"/>
                <a:sym typeface="Calibri"/>
              </a:rPr>
              <a:t>Propuestas de actividades</a:t>
            </a:r>
            <a:r>
              <a:rPr lang="es-ES" sz="2600" b="0" i="0" u="none" strike="noStrike" cap="none">
                <a:solidFill>
                  <a:srgbClr val="8A0B08"/>
                </a:solidFill>
                <a:latin typeface="Calibri"/>
                <a:ea typeface="Calibri"/>
                <a:cs typeface="Calibri"/>
                <a:sym typeface="Calibri"/>
              </a:rPr>
              <a:t> </a:t>
            </a:r>
            <a:r>
              <a:rPr lang="es-ES" sz="2600" b="1" i="0" u="none" strike="noStrike" cap="none">
                <a:solidFill>
                  <a:srgbClr val="8A0B08"/>
                </a:solidFill>
                <a:latin typeface="Calibri"/>
                <a:ea typeface="Calibri"/>
                <a:cs typeface="Calibri"/>
                <a:sym typeface="Calibri"/>
              </a:rPr>
              <a:t>para los estands</a:t>
            </a:r>
            <a:r>
              <a:rPr lang="es-ES" sz="2600" b="0" i="0" u="none" strike="noStrike" cap="none">
                <a:solidFill>
                  <a:srgbClr val="8A0B08"/>
                </a:solidFill>
                <a:latin typeface="Calibri"/>
                <a:ea typeface="Calibri"/>
                <a:cs typeface="Calibri"/>
                <a:sym typeface="Calibri"/>
              </a:rPr>
              <a:t>: </a:t>
            </a:r>
            <a:endParaRPr sz="2600" b="0" i="0" u="none" strike="noStrike" cap="none">
              <a:solidFill>
                <a:srgbClr val="8A0B08"/>
              </a:solidFill>
              <a:latin typeface="Calibri"/>
              <a:ea typeface="Calibri"/>
              <a:cs typeface="Calibri"/>
              <a:sym typeface="Calibri"/>
            </a:endParaRPr>
          </a:p>
          <a:p>
            <a:pPr marL="521208" marR="0" lvl="1" indent="-228599" algn="l" rtl="0">
              <a:lnSpc>
                <a:spcPct val="120000"/>
              </a:lnSpc>
              <a:spcBef>
                <a:spcPts val="600"/>
              </a:spcBef>
              <a:spcAft>
                <a:spcPts val="0"/>
              </a:spcAft>
              <a:buClr>
                <a:schemeClr val="accent4"/>
              </a:buClr>
              <a:buSzPts val="2080"/>
              <a:buFont typeface="Noto Sans Symbols"/>
              <a:buChar char="◼"/>
            </a:pPr>
            <a:r>
              <a:rPr lang="es-ES" sz="2600" b="1" i="0" u="none" strike="noStrike" cap="none">
                <a:solidFill>
                  <a:srgbClr val="8A0B08"/>
                </a:solidFill>
                <a:latin typeface="Calibri"/>
                <a:ea typeface="Calibri"/>
                <a:cs typeface="Calibri"/>
                <a:sym typeface="Calibri"/>
              </a:rPr>
              <a:t>Niños</a:t>
            </a:r>
            <a:r>
              <a:rPr lang="es-ES" sz="2600" b="0" i="0" u="none" strike="noStrike" cap="none">
                <a:solidFill>
                  <a:srgbClr val="8A0B08"/>
                </a:solidFill>
                <a:latin typeface="Calibri"/>
                <a:ea typeface="Calibri"/>
                <a:cs typeface="Calibri"/>
                <a:sym typeface="Calibri"/>
              </a:rPr>
              <a:t>: hacer peticiones, coger una frase del evangelio. </a:t>
            </a:r>
            <a:endParaRPr/>
          </a:p>
          <a:p>
            <a:pPr marL="521208" marR="0" lvl="1" indent="-228599" algn="l" rtl="0">
              <a:lnSpc>
                <a:spcPct val="120000"/>
              </a:lnSpc>
              <a:spcBef>
                <a:spcPts val="600"/>
              </a:spcBef>
              <a:spcAft>
                <a:spcPts val="0"/>
              </a:spcAft>
              <a:buClr>
                <a:schemeClr val="accent4"/>
              </a:buClr>
              <a:buSzPts val="2080"/>
              <a:buFont typeface="Noto Sans Symbols"/>
              <a:buChar char="◼"/>
            </a:pPr>
            <a:r>
              <a:rPr lang="es-ES" sz="2600" b="1" i="0" u="none" strike="noStrike" cap="none">
                <a:solidFill>
                  <a:srgbClr val="8A0B08"/>
                </a:solidFill>
                <a:latin typeface="Calibri"/>
                <a:ea typeface="Calibri"/>
                <a:cs typeface="Calibri"/>
                <a:sym typeface="Calibri"/>
              </a:rPr>
              <a:t>Abuelos</a:t>
            </a:r>
            <a:r>
              <a:rPr lang="es-ES" sz="2600" b="0" i="0" u="none" strike="noStrike" cap="none">
                <a:solidFill>
                  <a:srgbClr val="8A0B08"/>
                </a:solidFill>
                <a:latin typeface="Calibri"/>
                <a:ea typeface="Calibri"/>
                <a:cs typeface="Calibri"/>
                <a:sym typeface="Calibri"/>
              </a:rPr>
              <a:t>:</a:t>
            </a:r>
            <a:endParaRPr/>
          </a:p>
          <a:p>
            <a:pPr marL="521208" marR="0" lvl="1" indent="-228599" algn="l" rtl="0">
              <a:lnSpc>
                <a:spcPct val="120000"/>
              </a:lnSpc>
              <a:spcBef>
                <a:spcPts val="600"/>
              </a:spcBef>
              <a:spcAft>
                <a:spcPts val="0"/>
              </a:spcAft>
              <a:buClr>
                <a:schemeClr val="accent4"/>
              </a:buClr>
              <a:buSzPts val="2080"/>
              <a:buFont typeface="Noto Sans Symbols"/>
              <a:buChar char="◼"/>
            </a:pPr>
            <a:r>
              <a:rPr lang="es-ES" sz="2600" b="1" i="0" u="none" strike="noStrike" cap="none">
                <a:solidFill>
                  <a:srgbClr val="8A0B08"/>
                </a:solidFill>
                <a:latin typeface="Calibri"/>
                <a:ea typeface="Calibri"/>
                <a:cs typeface="Calibri"/>
                <a:sym typeface="Calibri"/>
              </a:rPr>
              <a:t>Padres de familia</a:t>
            </a:r>
            <a:r>
              <a:rPr lang="es-ES" sz="2600" b="0" i="0" u="none" strike="noStrike" cap="none">
                <a:solidFill>
                  <a:srgbClr val="8A0B08"/>
                </a:solidFill>
                <a:latin typeface="Calibri"/>
                <a:ea typeface="Calibri"/>
                <a:cs typeface="Calibri"/>
                <a:sym typeface="Calibri"/>
              </a:rPr>
              <a:t>:</a:t>
            </a:r>
            <a:endParaRPr/>
          </a:p>
          <a:p>
            <a:pPr marL="521208" marR="0" lvl="1" indent="-228599" algn="l" rtl="0">
              <a:lnSpc>
                <a:spcPct val="120000"/>
              </a:lnSpc>
              <a:spcBef>
                <a:spcPts val="600"/>
              </a:spcBef>
              <a:spcAft>
                <a:spcPts val="0"/>
              </a:spcAft>
              <a:buClr>
                <a:schemeClr val="accent4"/>
              </a:buClr>
              <a:buSzPts val="2080"/>
              <a:buFont typeface="Noto Sans Symbols"/>
              <a:buChar char="◼"/>
            </a:pPr>
            <a:r>
              <a:rPr lang="es-ES" sz="2600" b="1" i="0" u="none" strike="noStrike" cap="none">
                <a:solidFill>
                  <a:srgbClr val="8A0B08"/>
                </a:solidFill>
                <a:latin typeface="Calibri"/>
                <a:ea typeface="Calibri"/>
                <a:cs typeface="Calibri"/>
                <a:sym typeface="Calibri"/>
              </a:rPr>
              <a:t>Jóvenes</a:t>
            </a:r>
            <a:r>
              <a:rPr lang="es-ES" sz="2600" b="0" i="0" u="none" strike="noStrike" cap="none">
                <a:solidFill>
                  <a:srgbClr val="8A0B08"/>
                </a:solidFill>
                <a:latin typeface="Calibri"/>
                <a:ea typeface="Calibri"/>
                <a:cs typeface="Calibri"/>
                <a:sym typeface="Calibri"/>
              </a:rPr>
              <a:t>:</a:t>
            </a:r>
            <a:endParaRPr/>
          </a:p>
        </p:txBody>
      </p:sp>
    </p:spTree>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a:spLocks noGrp="1"/>
          </p:cNvSpPr>
          <p:nvPr>
            <p:ph type="title"/>
          </p:nvPr>
        </p:nvSpPr>
        <p:spPr>
          <a:xfrm>
            <a:off x="457200" y="320040"/>
            <a:ext cx="7239000" cy="1143000"/>
          </a:xfrm>
          <a:prstGeom prst="roundRect">
            <a:avLst>
              <a:gd name="adj" fmla="val 16667"/>
            </a:avLst>
          </a:prstGeom>
          <a:gradFill>
            <a:gsLst>
              <a:gs pos="0">
                <a:srgbClr val="F8E9FB"/>
              </a:gs>
              <a:gs pos="49000">
                <a:srgbClr val="E1B7ED"/>
              </a:gs>
              <a:gs pos="49100">
                <a:srgbClr val="D5A5E1"/>
              </a:gs>
              <a:gs pos="92000">
                <a:srgbClr val="E1B7ED"/>
              </a:gs>
              <a:gs pos="100000">
                <a:srgbClr val="E5C3EF"/>
              </a:gs>
            </a:gsLst>
            <a:lin ang="5400000" scaled="0"/>
          </a:gradFill>
          <a:ln w="38100" cap="flat" cmpd="sng">
            <a:solidFill>
              <a:srgbClr val="70377D"/>
            </a:solidFill>
            <a:prstDash val="solid"/>
            <a:round/>
            <a:headEnd type="none" w="med" len="med"/>
            <a:tailEnd type="none" w="med" len="med"/>
          </a:ln>
          <a:effectLst>
            <a:outerShdw blurRad="50800" dist="25000" dir="5400000" rotWithShape="0">
              <a:srgbClr val="000000"/>
            </a:outerShdw>
          </a:effectLst>
        </p:spPr>
        <p:txBody>
          <a:bodyPr spcFirstLastPara="1" wrap="square" lIns="45700" tIns="0" rIns="45700" bIns="0" anchor="ctr" anchorCtr="0">
            <a:noAutofit/>
          </a:bodyPr>
          <a:lstStyle/>
          <a:p>
            <a:pPr marL="0" marR="0" lvl="0" indent="0" algn="l" rtl="0">
              <a:spcBef>
                <a:spcPts val="0"/>
              </a:spcBef>
              <a:spcAft>
                <a:spcPts val="0"/>
              </a:spcAft>
              <a:buClr>
                <a:srgbClr val="8A0B08"/>
              </a:buClr>
              <a:buSzPts val="3200"/>
              <a:buFont typeface="Calibri"/>
              <a:buNone/>
            </a:pPr>
            <a:r>
              <a:rPr lang="es-ES" sz="3200" b="1" i="1" u="none" strike="noStrike" cap="none">
                <a:solidFill>
                  <a:srgbClr val="8A0B08"/>
                </a:solidFill>
                <a:latin typeface="Calibri"/>
                <a:ea typeface="Calibri"/>
                <a:cs typeface="Calibri"/>
                <a:sym typeface="Calibri"/>
              </a:rPr>
              <a:t>c) Comisión Litúrgica:</a:t>
            </a:r>
            <a:endParaRPr/>
          </a:p>
        </p:txBody>
      </p:sp>
      <p:sp>
        <p:nvSpPr>
          <p:cNvPr id="244" name="Shape 244"/>
          <p:cNvSpPr txBox="1">
            <a:spLocks noGrp="1"/>
          </p:cNvSpPr>
          <p:nvPr>
            <p:ph type="body" idx="1"/>
          </p:nvPr>
        </p:nvSpPr>
        <p:spPr>
          <a:xfrm>
            <a:off x="457200" y="1609416"/>
            <a:ext cx="7239000" cy="4846320"/>
          </a:xfrm>
          <a:prstGeom prst="rect">
            <a:avLst/>
          </a:prstGeom>
          <a:noFill/>
          <a:ln>
            <a:noFill/>
          </a:ln>
        </p:spPr>
        <p:txBody>
          <a:bodyPr spcFirstLastPara="1" wrap="square" lIns="91425" tIns="45700" rIns="91425" bIns="45700" anchor="t" anchorCtr="0">
            <a:noAutofit/>
          </a:bodyPr>
          <a:lstStyle/>
          <a:p>
            <a:pPr marL="274320" marR="0" lvl="0" indent="-274320" algn="l" rtl="0">
              <a:lnSpc>
                <a:spcPct val="110000"/>
              </a:lnSpc>
              <a:spcBef>
                <a:spcPts val="0"/>
              </a:spcBef>
              <a:spcAft>
                <a:spcPts val="0"/>
              </a:spcAft>
              <a:buClr>
                <a:schemeClr val="dk2"/>
              </a:buClr>
              <a:buSzPts val="1756"/>
              <a:buFont typeface="Noto Sans Symbols"/>
              <a:buChar char="⦿"/>
            </a:pPr>
            <a:r>
              <a:rPr lang="es-ES" sz="2405" b="1" i="0" u="none" strike="noStrike" cap="none">
                <a:solidFill>
                  <a:srgbClr val="8A0B08"/>
                </a:solidFill>
                <a:latin typeface="Calibri"/>
                <a:ea typeface="Calibri"/>
                <a:cs typeface="Calibri"/>
                <a:sym typeface="Calibri"/>
              </a:rPr>
              <a:t>Preparación de la Eucaristía: </a:t>
            </a:r>
            <a:r>
              <a:rPr lang="es-ES" sz="2405" b="0" i="0" u="none" strike="noStrike" cap="none">
                <a:solidFill>
                  <a:srgbClr val="8A0B08"/>
                </a:solidFill>
                <a:latin typeface="Calibri"/>
                <a:ea typeface="Calibri"/>
                <a:cs typeface="Calibri"/>
                <a:sym typeface="Calibri"/>
              </a:rPr>
              <a:t>moniciones, peticiones…</a:t>
            </a:r>
            <a:endParaRPr/>
          </a:p>
          <a:p>
            <a:pPr marL="274320" marR="0" lvl="0" indent="-274320" algn="l" rtl="0">
              <a:lnSpc>
                <a:spcPct val="110000"/>
              </a:lnSpc>
              <a:spcBef>
                <a:spcPts val="600"/>
              </a:spcBef>
              <a:spcAft>
                <a:spcPts val="0"/>
              </a:spcAft>
              <a:buClr>
                <a:schemeClr val="dk2"/>
              </a:buClr>
              <a:buSzPts val="1756"/>
              <a:buFont typeface="Noto Sans Symbols"/>
              <a:buChar char="⦿"/>
            </a:pPr>
            <a:r>
              <a:rPr lang="es-ES" sz="2405" b="0" i="0" u="none" strike="noStrike" cap="none">
                <a:solidFill>
                  <a:srgbClr val="8A0B08"/>
                </a:solidFill>
                <a:latin typeface="Calibri"/>
                <a:ea typeface="Calibri"/>
                <a:cs typeface="Calibri"/>
                <a:sym typeface="Calibri"/>
              </a:rPr>
              <a:t>Lecturas: </a:t>
            </a:r>
            <a:endParaRPr sz="2405" b="0" i="0" u="none" strike="noStrike" cap="none">
              <a:solidFill>
                <a:srgbClr val="8A0B08"/>
              </a:solidFill>
              <a:latin typeface="Calibri"/>
              <a:ea typeface="Calibri"/>
              <a:cs typeface="Calibri"/>
              <a:sym typeface="Calibri"/>
            </a:endParaRPr>
          </a:p>
          <a:p>
            <a:pPr marL="521208" marR="0" lvl="1" indent="-228600" algn="l" rtl="0">
              <a:lnSpc>
                <a:spcPct val="110000"/>
              </a:lnSpc>
              <a:spcBef>
                <a:spcPts val="600"/>
              </a:spcBef>
              <a:spcAft>
                <a:spcPts val="0"/>
              </a:spcAft>
              <a:buClr>
                <a:schemeClr val="accent4"/>
              </a:buClr>
              <a:buSzPts val="1924"/>
              <a:buFont typeface="Noto Sans Symbols"/>
              <a:buNone/>
            </a:pPr>
            <a:r>
              <a:rPr lang="es-ES" sz="2405" b="1" i="0" u="none" strike="noStrike" cap="none">
                <a:solidFill>
                  <a:schemeClr val="dk1"/>
                </a:solidFill>
                <a:latin typeface="Calibri"/>
                <a:ea typeface="Calibri"/>
                <a:cs typeface="Calibri"/>
                <a:sym typeface="Calibri"/>
              </a:rPr>
              <a:t>Lectura del libro del eclesiástico </a:t>
            </a:r>
            <a:r>
              <a:rPr lang="es-ES" sz="2405" b="0" i="0" u="none" strike="noStrike" cap="none">
                <a:solidFill>
                  <a:schemeClr val="dk1"/>
                </a:solidFill>
                <a:latin typeface="Calibri"/>
                <a:ea typeface="Calibri"/>
                <a:cs typeface="Calibri"/>
                <a:sym typeface="Calibri"/>
              </a:rPr>
              <a:t>          </a:t>
            </a:r>
            <a:r>
              <a:rPr lang="es-ES" sz="2405" b="0" i="0" u="none" strike="noStrike" cap="none">
                <a:solidFill>
                  <a:srgbClr val="FF0000"/>
                </a:solidFill>
                <a:latin typeface="Calibri"/>
                <a:ea typeface="Calibri"/>
                <a:cs typeface="Calibri"/>
                <a:sym typeface="Calibri"/>
              </a:rPr>
              <a:t>50,22-24</a:t>
            </a:r>
            <a:endParaRPr/>
          </a:p>
          <a:p>
            <a:pPr marL="274320" marR="0" lvl="0" indent="-274320" algn="l" rtl="0">
              <a:lnSpc>
                <a:spcPct val="110000"/>
              </a:lnSpc>
              <a:spcBef>
                <a:spcPts val="600"/>
              </a:spcBef>
              <a:spcAft>
                <a:spcPts val="0"/>
              </a:spcAft>
              <a:buClr>
                <a:schemeClr val="dk2"/>
              </a:buClr>
              <a:buSzPts val="1756"/>
              <a:buFont typeface="Noto Sans Symbols"/>
              <a:buNone/>
            </a:pPr>
            <a:r>
              <a:rPr lang="es-ES" sz="2405" b="0" i="0" u="none" strike="noStrike" cap="none">
                <a:solidFill>
                  <a:schemeClr val="dk1"/>
                </a:solidFill>
                <a:latin typeface="Calibri"/>
                <a:ea typeface="Calibri"/>
                <a:cs typeface="Calibri"/>
                <a:sym typeface="Calibri"/>
              </a:rPr>
              <a:t>	</a:t>
            </a:r>
            <a:r>
              <a:rPr lang="es-ES" sz="2405" b="0" i="1" u="none" strike="noStrike" cap="none">
                <a:solidFill>
                  <a:schemeClr val="dk1"/>
                </a:solidFill>
                <a:latin typeface="Calibri"/>
                <a:ea typeface="Calibri"/>
                <a:cs typeface="Calibri"/>
                <a:sym typeface="Calibri"/>
              </a:rPr>
              <a:t>Bendecid al Dios del universo, el que hace grandes cosas por doquier, el que enaltece nuestra vida desde el seno materno y nos trata según su misericordia.</a:t>
            </a:r>
            <a:endParaRPr sz="2405" b="0" i="1" u="none" strike="noStrike" cap="none">
              <a:solidFill>
                <a:schemeClr val="dk1"/>
              </a:solidFill>
              <a:latin typeface="Calibri"/>
              <a:ea typeface="Calibri"/>
              <a:cs typeface="Calibri"/>
              <a:sym typeface="Calibri"/>
            </a:endParaRPr>
          </a:p>
          <a:p>
            <a:pPr marL="274320" marR="0" lvl="0" indent="-274320" algn="l" rtl="0">
              <a:lnSpc>
                <a:spcPct val="110000"/>
              </a:lnSpc>
              <a:spcBef>
                <a:spcPts val="600"/>
              </a:spcBef>
              <a:spcAft>
                <a:spcPts val="0"/>
              </a:spcAft>
              <a:buClr>
                <a:schemeClr val="dk2"/>
              </a:buClr>
              <a:buSzPts val="1756"/>
              <a:buFont typeface="Noto Sans Symbols"/>
              <a:buNone/>
            </a:pPr>
            <a:r>
              <a:rPr lang="es-ES" sz="2405" b="0" i="1" u="none" strike="noStrike" cap="none">
                <a:solidFill>
                  <a:schemeClr val="dk1"/>
                </a:solidFill>
                <a:latin typeface="Calibri"/>
                <a:ea typeface="Calibri"/>
                <a:cs typeface="Calibri"/>
                <a:sym typeface="Calibri"/>
              </a:rPr>
              <a:t>	Que nos dé la alegría de corazón y que haya paz en nuestros días, en Israel por los siglos de los siglos.</a:t>
            </a:r>
            <a:endParaRPr sz="2405" b="0" i="1" u="none" strike="noStrike" cap="none">
              <a:solidFill>
                <a:schemeClr val="dk1"/>
              </a:solidFill>
              <a:latin typeface="Calibri"/>
              <a:ea typeface="Calibri"/>
              <a:cs typeface="Calibri"/>
              <a:sym typeface="Calibri"/>
            </a:endParaRPr>
          </a:p>
          <a:p>
            <a:pPr marL="274320" marR="0" lvl="0" indent="-274320" algn="l" rtl="0">
              <a:lnSpc>
                <a:spcPct val="110000"/>
              </a:lnSpc>
              <a:spcBef>
                <a:spcPts val="600"/>
              </a:spcBef>
              <a:spcAft>
                <a:spcPts val="0"/>
              </a:spcAft>
              <a:buClr>
                <a:schemeClr val="dk2"/>
              </a:buClr>
              <a:buSzPts val="1756"/>
              <a:buFont typeface="Noto Sans Symbols"/>
              <a:buNone/>
            </a:pPr>
            <a:r>
              <a:rPr lang="es-ES" sz="2405" b="0" i="1" u="none" strike="noStrike" cap="none">
                <a:solidFill>
                  <a:schemeClr val="dk1"/>
                </a:solidFill>
                <a:latin typeface="Calibri"/>
                <a:ea typeface="Calibri"/>
                <a:cs typeface="Calibri"/>
                <a:sym typeface="Calibri"/>
              </a:rPr>
              <a:t>	Que su misericordia permanezca con nosotros y en nuestros días nos libere.</a:t>
            </a:r>
            <a:endParaRPr sz="2405" b="0" i="1" u="none" strike="noStrike" cap="none">
              <a:solidFill>
                <a:schemeClr val="dk1"/>
              </a:solidFill>
              <a:latin typeface="Calibri"/>
              <a:ea typeface="Calibri"/>
              <a:cs typeface="Calibri"/>
              <a:sym typeface="Calibri"/>
            </a:endParaRPr>
          </a:p>
          <a:p>
            <a:pPr marL="274320" marR="0" lvl="0" indent="-162836" algn="l" rtl="0">
              <a:lnSpc>
                <a:spcPct val="110000"/>
              </a:lnSpc>
              <a:spcBef>
                <a:spcPts val="600"/>
              </a:spcBef>
              <a:spcAft>
                <a:spcPts val="0"/>
              </a:spcAft>
              <a:buClr>
                <a:schemeClr val="dk2"/>
              </a:buClr>
              <a:buSzPts val="1756"/>
              <a:buFont typeface="Noto Sans Symbols"/>
              <a:buNone/>
            </a:pPr>
            <a:endParaRPr sz="2405" b="0" i="0" u="none" strike="noStrike" cap="none">
              <a:solidFill>
                <a:schemeClr val="dk1"/>
              </a:solidFill>
              <a:latin typeface="Calibri"/>
              <a:ea typeface="Calibri"/>
              <a:cs typeface="Calibri"/>
              <a:sym typeface="Calibri"/>
            </a:endParaRPr>
          </a:p>
          <a:p>
            <a:pPr marL="274320" marR="0" lvl="0" indent="-162836" algn="l" rtl="0">
              <a:lnSpc>
                <a:spcPct val="110000"/>
              </a:lnSpc>
              <a:spcBef>
                <a:spcPts val="600"/>
              </a:spcBef>
              <a:spcAft>
                <a:spcPts val="0"/>
              </a:spcAft>
              <a:buClr>
                <a:schemeClr val="dk2"/>
              </a:buClr>
              <a:buSzPts val="1756"/>
              <a:buFont typeface="Noto Sans Symbols"/>
              <a:buNone/>
            </a:pPr>
            <a:endParaRPr sz="2405" b="0" i="0" u="none" strike="noStrike" cap="none">
              <a:solidFill>
                <a:srgbClr val="8A0B08"/>
              </a:solidFill>
              <a:latin typeface="Calibri"/>
              <a:ea typeface="Calibri"/>
              <a:cs typeface="Calibri"/>
              <a:sym typeface="Calibri"/>
            </a:endParaRPr>
          </a:p>
        </p:txBody>
      </p:sp>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a:spLocks noGrp="1"/>
          </p:cNvSpPr>
          <p:nvPr>
            <p:ph type="title"/>
          </p:nvPr>
        </p:nvSpPr>
        <p:spPr>
          <a:xfrm>
            <a:off x="457200" y="320040"/>
            <a:ext cx="7239000" cy="1143000"/>
          </a:xfrm>
          <a:prstGeom prst="roundRect">
            <a:avLst>
              <a:gd name="adj" fmla="val 16667"/>
            </a:avLst>
          </a:prstGeom>
          <a:gradFill>
            <a:gsLst>
              <a:gs pos="0">
                <a:srgbClr val="F8E9FB"/>
              </a:gs>
              <a:gs pos="49000">
                <a:srgbClr val="E1B7ED"/>
              </a:gs>
              <a:gs pos="49100">
                <a:srgbClr val="D5A5E1"/>
              </a:gs>
              <a:gs pos="92000">
                <a:srgbClr val="E1B7ED"/>
              </a:gs>
              <a:gs pos="100000">
                <a:srgbClr val="E5C3EF"/>
              </a:gs>
            </a:gsLst>
            <a:lin ang="5400000" scaled="0"/>
          </a:gradFill>
          <a:ln w="38100" cap="flat" cmpd="sng">
            <a:solidFill>
              <a:srgbClr val="70377D"/>
            </a:solidFill>
            <a:prstDash val="solid"/>
            <a:round/>
            <a:headEnd type="none" w="med" len="med"/>
            <a:tailEnd type="none" w="med" len="med"/>
          </a:ln>
          <a:effectLst>
            <a:outerShdw blurRad="50800" dist="25000" dir="5400000" rotWithShape="0">
              <a:srgbClr val="000000"/>
            </a:outerShdw>
          </a:effectLst>
        </p:spPr>
        <p:txBody>
          <a:bodyPr spcFirstLastPara="1" wrap="square" lIns="45700" tIns="0" rIns="45700" bIns="0" anchor="ctr" anchorCtr="0">
            <a:noAutofit/>
          </a:bodyPr>
          <a:lstStyle/>
          <a:p>
            <a:pPr marL="0" marR="0" lvl="0" indent="0" algn="l" rtl="0">
              <a:spcBef>
                <a:spcPts val="0"/>
              </a:spcBef>
              <a:spcAft>
                <a:spcPts val="0"/>
              </a:spcAft>
              <a:buClr>
                <a:srgbClr val="8A0B08"/>
              </a:buClr>
              <a:buSzPts val="3200"/>
              <a:buFont typeface="Calibri"/>
              <a:buNone/>
            </a:pPr>
            <a:r>
              <a:rPr lang="es-ES" sz="3200" b="1" i="1" u="none" strike="noStrike" cap="none">
                <a:solidFill>
                  <a:srgbClr val="8A0B08"/>
                </a:solidFill>
                <a:latin typeface="Calibri"/>
                <a:ea typeface="Calibri"/>
                <a:cs typeface="Calibri"/>
                <a:sym typeface="Calibri"/>
              </a:rPr>
              <a:t>c) Comisión Litúrgica:</a:t>
            </a:r>
            <a:endParaRPr/>
          </a:p>
        </p:txBody>
      </p:sp>
      <p:sp>
        <p:nvSpPr>
          <p:cNvPr id="250" name="Shape 250"/>
          <p:cNvSpPr txBox="1">
            <a:spLocks noGrp="1"/>
          </p:cNvSpPr>
          <p:nvPr>
            <p:ph type="body" idx="1"/>
          </p:nvPr>
        </p:nvSpPr>
        <p:spPr>
          <a:xfrm>
            <a:off x="457200" y="1609416"/>
            <a:ext cx="7239000" cy="4846320"/>
          </a:xfrm>
          <a:prstGeom prst="rect">
            <a:avLst/>
          </a:prstGeom>
          <a:noFill/>
          <a:ln>
            <a:noFill/>
          </a:ln>
        </p:spPr>
        <p:txBody>
          <a:bodyPr spcFirstLastPara="1" wrap="square" lIns="91425" tIns="45700" rIns="91425" bIns="45700" anchor="t" anchorCtr="0">
            <a:noAutofit/>
          </a:bodyPr>
          <a:lstStyle/>
          <a:p>
            <a:pPr marL="521208" marR="0" lvl="1" indent="-228600" algn="l" rtl="0">
              <a:lnSpc>
                <a:spcPct val="100000"/>
              </a:lnSpc>
              <a:spcBef>
                <a:spcPts val="0"/>
              </a:spcBef>
              <a:spcAft>
                <a:spcPts val="0"/>
              </a:spcAft>
              <a:buClr>
                <a:schemeClr val="accent4"/>
              </a:buClr>
              <a:buSzPts val="1924"/>
              <a:buFont typeface="Noto Sans Symbols"/>
              <a:buChar char="◼"/>
            </a:pPr>
            <a:r>
              <a:rPr lang="es-ES" sz="2405" b="1" i="0" u="none" strike="noStrike" cap="none">
                <a:solidFill>
                  <a:schemeClr val="dk1"/>
                </a:solidFill>
                <a:latin typeface="Calibri"/>
                <a:ea typeface="Calibri"/>
                <a:cs typeface="Calibri"/>
                <a:sym typeface="Calibri"/>
              </a:rPr>
              <a:t>Salmo responsorial  </a:t>
            </a:r>
            <a:r>
              <a:rPr lang="es-ES" sz="2405" b="0" i="0" u="none" strike="noStrike" cap="none">
                <a:solidFill>
                  <a:schemeClr val="dk1"/>
                </a:solidFill>
                <a:latin typeface="Calibri"/>
                <a:ea typeface="Calibri"/>
                <a:cs typeface="Calibri"/>
                <a:sym typeface="Calibri"/>
              </a:rPr>
              <a:t>    </a:t>
            </a:r>
            <a:r>
              <a:rPr lang="es-ES" sz="2405" b="0" i="0" u="none" strike="noStrike" cap="none">
                <a:solidFill>
                  <a:srgbClr val="FF0000"/>
                </a:solidFill>
                <a:latin typeface="Calibri"/>
                <a:ea typeface="Calibri"/>
                <a:cs typeface="Calibri"/>
                <a:sym typeface="Calibri"/>
              </a:rPr>
              <a:t>144</a:t>
            </a:r>
            <a:endParaRPr/>
          </a:p>
          <a:p>
            <a:pPr marL="521208" marR="0" lvl="1" indent="-228600" algn="l" rtl="0">
              <a:lnSpc>
                <a:spcPct val="100000"/>
              </a:lnSpc>
              <a:spcBef>
                <a:spcPts val="600"/>
              </a:spcBef>
              <a:spcAft>
                <a:spcPts val="0"/>
              </a:spcAft>
              <a:buClr>
                <a:schemeClr val="accent4"/>
              </a:buClr>
              <a:buSzPts val="1924"/>
              <a:buFont typeface="Noto Sans Symbols"/>
              <a:buNone/>
            </a:pPr>
            <a:r>
              <a:rPr lang="es-ES" sz="2405" b="0" i="1" u="none" strike="noStrike" cap="none">
                <a:solidFill>
                  <a:schemeClr val="dk1"/>
                </a:solidFill>
                <a:latin typeface="Calibri"/>
                <a:ea typeface="Calibri"/>
                <a:cs typeface="Calibri"/>
                <a:sym typeface="Calibri"/>
              </a:rPr>
              <a:t>	</a:t>
            </a:r>
            <a:r>
              <a:rPr lang="es-ES" sz="2405" b="0" i="1" u="none" strike="noStrike" cap="none">
                <a:solidFill>
                  <a:srgbClr val="FF0000"/>
                </a:solidFill>
                <a:latin typeface="Calibri"/>
                <a:ea typeface="Calibri"/>
                <a:cs typeface="Calibri"/>
                <a:sym typeface="Calibri"/>
              </a:rPr>
              <a:t>R. </a:t>
            </a:r>
            <a:r>
              <a:rPr lang="es-ES" sz="2405" b="0" i="1" u="none" strike="noStrike" cap="none">
                <a:solidFill>
                  <a:schemeClr val="dk1"/>
                </a:solidFill>
                <a:latin typeface="Calibri"/>
                <a:ea typeface="Calibri"/>
                <a:cs typeface="Calibri"/>
                <a:sym typeface="Calibri"/>
              </a:rPr>
              <a:t>Bendeciré tu nombre por siempre, Señor.</a:t>
            </a:r>
            <a:endParaRPr/>
          </a:p>
          <a:p>
            <a:pPr marL="542925" marR="0" lvl="0" indent="-3175" algn="l" rtl="0">
              <a:lnSpc>
                <a:spcPct val="100000"/>
              </a:lnSpc>
              <a:spcBef>
                <a:spcPts val="600"/>
              </a:spcBef>
              <a:spcAft>
                <a:spcPts val="0"/>
              </a:spcAft>
              <a:buClr>
                <a:schemeClr val="dk2"/>
              </a:buClr>
              <a:buSzPts val="1756"/>
              <a:buFont typeface="Noto Sans Symbols"/>
              <a:buNone/>
            </a:pPr>
            <a:r>
              <a:rPr lang="es-ES" sz="2405" b="0" i="0" u="none" strike="noStrike" cap="none">
                <a:solidFill>
                  <a:schemeClr val="dk1"/>
                </a:solidFill>
                <a:latin typeface="Calibri"/>
                <a:ea typeface="Calibri"/>
                <a:cs typeface="Calibri"/>
                <a:sym typeface="Calibri"/>
              </a:rPr>
              <a:t>Día tras día, te bendeciré </a:t>
            </a:r>
            <a:endParaRPr sz="2405" b="0" i="0" u="none" strike="noStrike" cap="none">
              <a:solidFill>
                <a:schemeClr val="dk1"/>
              </a:solidFill>
              <a:latin typeface="Calibri"/>
              <a:ea typeface="Calibri"/>
              <a:cs typeface="Calibri"/>
              <a:sym typeface="Calibri"/>
            </a:endParaRPr>
          </a:p>
          <a:p>
            <a:pPr marL="903288" marR="0" lvl="0" indent="-3175" algn="l" rtl="0">
              <a:lnSpc>
                <a:spcPct val="100000"/>
              </a:lnSpc>
              <a:spcBef>
                <a:spcPts val="600"/>
              </a:spcBef>
              <a:spcAft>
                <a:spcPts val="0"/>
              </a:spcAft>
              <a:buClr>
                <a:schemeClr val="dk2"/>
              </a:buClr>
              <a:buSzPts val="1756"/>
              <a:buFont typeface="Noto Sans Symbols"/>
              <a:buNone/>
            </a:pPr>
            <a:r>
              <a:rPr lang="es-ES" sz="2405" b="0" i="0" u="none" strike="noStrike" cap="none">
                <a:solidFill>
                  <a:schemeClr val="dk1"/>
                </a:solidFill>
                <a:latin typeface="Calibri"/>
                <a:ea typeface="Calibri"/>
                <a:cs typeface="Calibri"/>
                <a:sym typeface="Calibri"/>
              </a:rPr>
              <a:t>y alabaré tu nombre por siempre jamás.</a:t>
            </a:r>
            <a:endParaRPr sz="2405" b="0" i="0" u="none" strike="noStrike" cap="none">
              <a:solidFill>
                <a:schemeClr val="dk1"/>
              </a:solidFill>
              <a:latin typeface="Calibri"/>
              <a:ea typeface="Calibri"/>
              <a:cs typeface="Calibri"/>
              <a:sym typeface="Calibri"/>
            </a:endParaRPr>
          </a:p>
          <a:p>
            <a:pPr marL="903288" marR="0" lvl="0" indent="-3175" algn="l" rtl="0">
              <a:lnSpc>
                <a:spcPct val="100000"/>
              </a:lnSpc>
              <a:spcBef>
                <a:spcPts val="600"/>
              </a:spcBef>
              <a:spcAft>
                <a:spcPts val="0"/>
              </a:spcAft>
              <a:buClr>
                <a:schemeClr val="dk2"/>
              </a:buClr>
              <a:buSzPts val="1756"/>
              <a:buFont typeface="Noto Sans Symbols"/>
              <a:buNone/>
            </a:pPr>
            <a:r>
              <a:rPr lang="es-ES" sz="2405" b="0" i="0" u="none" strike="noStrike" cap="none">
                <a:solidFill>
                  <a:schemeClr val="dk1"/>
                </a:solidFill>
                <a:latin typeface="Calibri"/>
                <a:ea typeface="Calibri"/>
                <a:cs typeface="Calibri"/>
                <a:sym typeface="Calibri"/>
              </a:rPr>
              <a:t>Grande es el Señor, merece toda alabanza, </a:t>
            </a:r>
            <a:endParaRPr sz="2405" b="0" i="0" u="none" strike="noStrike" cap="none">
              <a:solidFill>
                <a:schemeClr val="dk1"/>
              </a:solidFill>
              <a:latin typeface="Calibri"/>
              <a:ea typeface="Calibri"/>
              <a:cs typeface="Calibri"/>
              <a:sym typeface="Calibri"/>
            </a:endParaRPr>
          </a:p>
          <a:p>
            <a:pPr marL="903288" marR="0" lvl="0" indent="-3175" algn="l" rtl="0">
              <a:lnSpc>
                <a:spcPct val="100000"/>
              </a:lnSpc>
              <a:spcBef>
                <a:spcPts val="600"/>
              </a:spcBef>
              <a:spcAft>
                <a:spcPts val="0"/>
              </a:spcAft>
              <a:buClr>
                <a:schemeClr val="dk2"/>
              </a:buClr>
              <a:buSzPts val="1756"/>
              <a:buFont typeface="Noto Sans Symbols"/>
              <a:buNone/>
            </a:pPr>
            <a:r>
              <a:rPr lang="es-ES" sz="2405" b="0" i="0" u="none" strike="noStrike" cap="none">
                <a:solidFill>
                  <a:schemeClr val="dk1"/>
                </a:solidFill>
                <a:latin typeface="Calibri"/>
                <a:ea typeface="Calibri"/>
                <a:cs typeface="Calibri"/>
                <a:sym typeface="Calibri"/>
              </a:rPr>
              <a:t>es incalculable su grandeza;</a:t>
            </a:r>
            <a:endParaRPr/>
          </a:p>
          <a:p>
            <a:pPr marL="903288" marR="0" lvl="0" indent="-3175" algn="l" rtl="0">
              <a:lnSpc>
                <a:spcPct val="100000"/>
              </a:lnSpc>
              <a:spcBef>
                <a:spcPts val="600"/>
              </a:spcBef>
              <a:spcAft>
                <a:spcPts val="0"/>
              </a:spcAft>
              <a:buClr>
                <a:schemeClr val="dk2"/>
              </a:buClr>
              <a:buSzPts val="810"/>
              <a:buFont typeface="Noto Sans Symbols"/>
              <a:buNone/>
            </a:pPr>
            <a:endParaRPr sz="1110" b="0" i="0" u="none" strike="noStrike" cap="none">
              <a:solidFill>
                <a:schemeClr val="dk1"/>
              </a:solidFill>
              <a:latin typeface="Calibri"/>
              <a:ea typeface="Calibri"/>
              <a:cs typeface="Calibri"/>
              <a:sym typeface="Calibri"/>
            </a:endParaRPr>
          </a:p>
          <a:p>
            <a:pPr marL="542925" marR="0" lvl="0" indent="-3175" algn="l" rtl="0">
              <a:lnSpc>
                <a:spcPct val="100000"/>
              </a:lnSpc>
              <a:spcBef>
                <a:spcPts val="600"/>
              </a:spcBef>
              <a:spcAft>
                <a:spcPts val="0"/>
              </a:spcAft>
              <a:buClr>
                <a:schemeClr val="dk2"/>
              </a:buClr>
              <a:buSzPts val="1756"/>
              <a:buFont typeface="Noto Sans Symbols"/>
              <a:buNone/>
            </a:pPr>
            <a:r>
              <a:rPr lang="es-ES" sz="2405" b="0" i="0" u="none" strike="noStrike" cap="none">
                <a:solidFill>
                  <a:schemeClr val="dk1"/>
                </a:solidFill>
                <a:latin typeface="Calibri"/>
                <a:ea typeface="Calibri"/>
                <a:cs typeface="Calibri"/>
                <a:sym typeface="Calibri"/>
              </a:rPr>
              <a:t>Una generación pondera tus obras a la otra, </a:t>
            </a:r>
            <a:endParaRPr sz="2405" b="0" i="0" u="none" strike="noStrike" cap="none">
              <a:solidFill>
                <a:schemeClr val="dk1"/>
              </a:solidFill>
              <a:latin typeface="Calibri"/>
              <a:ea typeface="Calibri"/>
              <a:cs typeface="Calibri"/>
              <a:sym typeface="Calibri"/>
            </a:endParaRPr>
          </a:p>
          <a:p>
            <a:pPr marL="903288" marR="0" lvl="0" indent="-3175" algn="l" rtl="0">
              <a:lnSpc>
                <a:spcPct val="100000"/>
              </a:lnSpc>
              <a:spcBef>
                <a:spcPts val="600"/>
              </a:spcBef>
              <a:spcAft>
                <a:spcPts val="0"/>
              </a:spcAft>
              <a:buClr>
                <a:schemeClr val="dk2"/>
              </a:buClr>
              <a:buSzPts val="1756"/>
              <a:buFont typeface="Noto Sans Symbols"/>
              <a:buNone/>
            </a:pPr>
            <a:r>
              <a:rPr lang="es-ES" sz="2405" b="0" i="0" u="none" strike="noStrike" cap="none">
                <a:solidFill>
                  <a:schemeClr val="dk1"/>
                </a:solidFill>
                <a:latin typeface="Calibri"/>
                <a:ea typeface="Calibri"/>
                <a:cs typeface="Calibri"/>
                <a:sym typeface="Calibri"/>
              </a:rPr>
              <a:t>y le cuenta tus hazañas.</a:t>
            </a:r>
            <a:endParaRPr sz="2405" b="0" i="0" u="none" strike="noStrike" cap="none">
              <a:solidFill>
                <a:schemeClr val="dk1"/>
              </a:solidFill>
              <a:latin typeface="Calibri"/>
              <a:ea typeface="Calibri"/>
              <a:cs typeface="Calibri"/>
              <a:sym typeface="Calibri"/>
            </a:endParaRPr>
          </a:p>
          <a:p>
            <a:pPr marL="903288" marR="0" lvl="0" indent="-3175" algn="l" rtl="0">
              <a:lnSpc>
                <a:spcPct val="100000"/>
              </a:lnSpc>
              <a:spcBef>
                <a:spcPts val="600"/>
              </a:spcBef>
              <a:spcAft>
                <a:spcPts val="0"/>
              </a:spcAft>
              <a:buClr>
                <a:schemeClr val="dk2"/>
              </a:buClr>
              <a:buSzPts val="1756"/>
              <a:buFont typeface="Noto Sans Symbols"/>
              <a:buNone/>
            </a:pPr>
            <a:r>
              <a:rPr lang="es-ES" sz="2405" b="0" i="0" u="none" strike="noStrike" cap="none">
                <a:solidFill>
                  <a:schemeClr val="dk1"/>
                </a:solidFill>
                <a:latin typeface="Calibri"/>
                <a:ea typeface="Calibri"/>
                <a:cs typeface="Calibri"/>
                <a:sym typeface="Calibri"/>
              </a:rPr>
              <a:t>Alaban ellos la gloria de tu majestad, </a:t>
            </a:r>
            <a:endParaRPr sz="2405" b="0" i="0" u="none" strike="noStrike" cap="none">
              <a:solidFill>
                <a:schemeClr val="dk1"/>
              </a:solidFill>
              <a:latin typeface="Calibri"/>
              <a:ea typeface="Calibri"/>
              <a:cs typeface="Calibri"/>
              <a:sym typeface="Calibri"/>
            </a:endParaRPr>
          </a:p>
          <a:p>
            <a:pPr marL="903288" marR="0" lvl="0" indent="-3175" algn="l" rtl="0">
              <a:lnSpc>
                <a:spcPct val="100000"/>
              </a:lnSpc>
              <a:spcBef>
                <a:spcPts val="600"/>
              </a:spcBef>
              <a:spcAft>
                <a:spcPts val="0"/>
              </a:spcAft>
              <a:buClr>
                <a:schemeClr val="dk2"/>
              </a:buClr>
              <a:buSzPts val="1756"/>
              <a:buFont typeface="Noto Sans Symbols"/>
              <a:buNone/>
            </a:pPr>
            <a:r>
              <a:rPr lang="es-ES" sz="2405" b="0" i="0" u="none" strike="noStrike" cap="none">
                <a:solidFill>
                  <a:schemeClr val="dk1"/>
                </a:solidFill>
                <a:latin typeface="Calibri"/>
                <a:ea typeface="Calibri"/>
                <a:cs typeface="Calibri"/>
                <a:sym typeface="Calibri"/>
              </a:rPr>
              <a:t>y yo repito tus maravillas;</a:t>
            </a:r>
            <a:endParaRPr sz="2405" b="0" i="0" u="none" strike="noStrike" cap="none">
              <a:solidFill>
                <a:schemeClr val="dk1"/>
              </a:solidFill>
              <a:latin typeface="Calibri"/>
              <a:ea typeface="Calibri"/>
              <a:cs typeface="Calibri"/>
              <a:sym typeface="Calibri"/>
            </a:endParaRPr>
          </a:p>
          <a:p>
            <a:pPr marL="274320" marR="0" lvl="0" indent="-162836" algn="l" rtl="0">
              <a:lnSpc>
                <a:spcPct val="100000"/>
              </a:lnSpc>
              <a:spcBef>
                <a:spcPts val="600"/>
              </a:spcBef>
              <a:spcAft>
                <a:spcPts val="0"/>
              </a:spcAft>
              <a:buClr>
                <a:schemeClr val="dk2"/>
              </a:buClr>
              <a:buSzPts val="1756"/>
              <a:buFont typeface="Noto Sans Symbols"/>
              <a:buNone/>
            </a:pPr>
            <a:endParaRPr sz="2405" b="0" i="0" u="none" strike="noStrike" cap="none">
              <a:solidFill>
                <a:schemeClr val="dk1"/>
              </a:solidFill>
              <a:latin typeface="Calibri"/>
              <a:ea typeface="Calibri"/>
              <a:cs typeface="Calibri"/>
              <a:sym typeface="Calibri"/>
            </a:endParaRPr>
          </a:p>
          <a:p>
            <a:pPr marL="274320" marR="0" lvl="0" indent="-162836" algn="l" rtl="0">
              <a:lnSpc>
                <a:spcPct val="100000"/>
              </a:lnSpc>
              <a:spcBef>
                <a:spcPts val="600"/>
              </a:spcBef>
              <a:spcAft>
                <a:spcPts val="0"/>
              </a:spcAft>
              <a:buClr>
                <a:schemeClr val="dk2"/>
              </a:buClr>
              <a:buSzPts val="1756"/>
              <a:buFont typeface="Noto Sans Symbols"/>
              <a:buNone/>
            </a:pPr>
            <a:endParaRPr sz="2405" b="0" i="0" u="none" strike="noStrike" cap="none">
              <a:solidFill>
                <a:srgbClr val="8A0B08"/>
              </a:solidFill>
              <a:latin typeface="Calibri"/>
              <a:ea typeface="Calibri"/>
              <a:cs typeface="Calibri"/>
              <a:sym typeface="Calibri"/>
            </a:endParaRPr>
          </a:p>
        </p:txBody>
      </p:sp>
    </p:spTree>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a:spLocks noGrp="1"/>
          </p:cNvSpPr>
          <p:nvPr>
            <p:ph type="title"/>
          </p:nvPr>
        </p:nvSpPr>
        <p:spPr>
          <a:xfrm>
            <a:off x="457200" y="320040"/>
            <a:ext cx="7239000" cy="1143000"/>
          </a:xfrm>
          <a:prstGeom prst="roundRect">
            <a:avLst>
              <a:gd name="adj" fmla="val 16667"/>
            </a:avLst>
          </a:prstGeom>
          <a:gradFill>
            <a:gsLst>
              <a:gs pos="0">
                <a:srgbClr val="F8E9FB"/>
              </a:gs>
              <a:gs pos="49000">
                <a:srgbClr val="E1B7ED"/>
              </a:gs>
              <a:gs pos="49100">
                <a:srgbClr val="D5A5E1"/>
              </a:gs>
              <a:gs pos="92000">
                <a:srgbClr val="E1B7ED"/>
              </a:gs>
              <a:gs pos="100000">
                <a:srgbClr val="E5C3EF"/>
              </a:gs>
            </a:gsLst>
            <a:lin ang="5400000" scaled="0"/>
          </a:gradFill>
          <a:ln w="38100" cap="flat" cmpd="sng">
            <a:solidFill>
              <a:srgbClr val="70377D"/>
            </a:solidFill>
            <a:prstDash val="solid"/>
            <a:round/>
            <a:headEnd type="none" w="med" len="med"/>
            <a:tailEnd type="none" w="med" len="med"/>
          </a:ln>
          <a:effectLst>
            <a:outerShdw blurRad="50800" dist="25000" dir="5400000" rotWithShape="0">
              <a:srgbClr val="000000"/>
            </a:outerShdw>
          </a:effectLst>
        </p:spPr>
        <p:txBody>
          <a:bodyPr spcFirstLastPara="1" wrap="square" lIns="45700" tIns="0" rIns="45700" bIns="0" anchor="ctr" anchorCtr="0">
            <a:noAutofit/>
          </a:bodyPr>
          <a:lstStyle/>
          <a:p>
            <a:pPr marL="0" marR="0" lvl="0" indent="0" algn="l" rtl="0">
              <a:spcBef>
                <a:spcPts val="0"/>
              </a:spcBef>
              <a:spcAft>
                <a:spcPts val="0"/>
              </a:spcAft>
              <a:buClr>
                <a:srgbClr val="8A0B08"/>
              </a:buClr>
              <a:buSzPts val="3200"/>
              <a:buFont typeface="Calibri"/>
              <a:buNone/>
            </a:pPr>
            <a:r>
              <a:rPr lang="es-ES" sz="3200" b="1" i="1" u="none" strike="noStrike" cap="none">
                <a:solidFill>
                  <a:srgbClr val="8A0B08"/>
                </a:solidFill>
                <a:latin typeface="Calibri"/>
                <a:ea typeface="Calibri"/>
                <a:cs typeface="Calibri"/>
                <a:sym typeface="Calibri"/>
              </a:rPr>
              <a:t>c) Comisión Litúrgica:</a:t>
            </a:r>
            <a:endParaRPr/>
          </a:p>
        </p:txBody>
      </p:sp>
      <p:sp>
        <p:nvSpPr>
          <p:cNvPr id="256" name="Shape 256"/>
          <p:cNvSpPr txBox="1">
            <a:spLocks noGrp="1"/>
          </p:cNvSpPr>
          <p:nvPr>
            <p:ph type="body" idx="1"/>
          </p:nvPr>
        </p:nvSpPr>
        <p:spPr>
          <a:xfrm>
            <a:off x="0" y="1609416"/>
            <a:ext cx="7696200" cy="4846320"/>
          </a:xfrm>
          <a:prstGeom prst="rect">
            <a:avLst/>
          </a:prstGeom>
          <a:noFill/>
          <a:ln>
            <a:noFill/>
          </a:ln>
        </p:spPr>
        <p:txBody>
          <a:bodyPr spcFirstLastPara="1" wrap="square" lIns="91425" tIns="45700" rIns="91425" bIns="45700" anchor="t" anchorCtr="0">
            <a:noAutofit/>
          </a:bodyPr>
          <a:lstStyle/>
          <a:p>
            <a:pPr marL="521208" marR="0" lvl="1" indent="-228600" algn="l" rtl="0">
              <a:lnSpc>
                <a:spcPct val="100000"/>
              </a:lnSpc>
              <a:spcBef>
                <a:spcPts val="0"/>
              </a:spcBef>
              <a:spcAft>
                <a:spcPts val="0"/>
              </a:spcAft>
              <a:buClr>
                <a:schemeClr val="accent4"/>
              </a:buClr>
              <a:buSzPts val="1628"/>
              <a:buFont typeface="Noto Sans Symbols"/>
              <a:buChar char="◼"/>
            </a:pPr>
            <a:r>
              <a:rPr lang="es-ES" sz="2035" b="1" i="0" u="none" strike="noStrike" cap="none">
                <a:solidFill>
                  <a:schemeClr val="dk1"/>
                </a:solidFill>
                <a:latin typeface="Calibri"/>
                <a:ea typeface="Calibri"/>
                <a:cs typeface="Calibri"/>
                <a:sym typeface="Calibri"/>
              </a:rPr>
              <a:t>Lectura de la primera carta del apóstol san Pablo a los Corintios </a:t>
            </a:r>
            <a:r>
              <a:rPr lang="es-ES" sz="2035" b="0" i="0" u="none" strike="noStrike" cap="none">
                <a:solidFill>
                  <a:schemeClr val="dk1"/>
                </a:solidFill>
                <a:latin typeface="Calibri"/>
                <a:ea typeface="Calibri"/>
                <a:cs typeface="Calibri"/>
                <a:sym typeface="Calibri"/>
              </a:rPr>
              <a:t>                                                                      </a:t>
            </a:r>
            <a:r>
              <a:rPr lang="es-ES" sz="2035" b="0" i="0" u="none" strike="noStrike" cap="none">
                <a:solidFill>
                  <a:srgbClr val="FF0000"/>
                </a:solidFill>
                <a:latin typeface="Calibri"/>
                <a:ea typeface="Calibri"/>
                <a:cs typeface="Calibri"/>
                <a:sym typeface="Calibri"/>
              </a:rPr>
              <a:t>1,3-9</a:t>
            </a:r>
            <a:endParaRPr/>
          </a:p>
          <a:p>
            <a:pPr marL="542925" marR="0" lvl="0" indent="-3175" algn="just" rtl="0">
              <a:lnSpc>
                <a:spcPct val="100000"/>
              </a:lnSpc>
              <a:spcBef>
                <a:spcPts val="600"/>
              </a:spcBef>
              <a:spcAft>
                <a:spcPts val="0"/>
              </a:spcAft>
              <a:buClr>
                <a:schemeClr val="dk2"/>
              </a:buClr>
              <a:buSzPts val="1526"/>
              <a:buFont typeface="Noto Sans Symbols"/>
              <a:buNone/>
            </a:pPr>
            <a:r>
              <a:rPr lang="es-ES" sz="2090" b="0" i="1" u="none" strike="noStrike" cap="none">
                <a:solidFill>
                  <a:schemeClr val="dk1"/>
                </a:solidFill>
                <a:latin typeface="Calibri"/>
                <a:ea typeface="Calibri"/>
                <a:cs typeface="Calibri"/>
                <a:sym typeface="Calibri"/>
              </a:rPr>
              <a:t>Hermanos: Gracia y paz de parte de Dios nuestro Padre y del Señor Jesucristo. </a:t>
            </a:r>
            <a:endParaRPr/>
          </a:p>
          <a:p>
            <a:pPr marL="542925" marR="0" lvl="0" indent="-3175" algn="just" rtl="0">
              <a:lnSpc>
                <a:spcPct val="100000"/>
              </a:lnSpc>
              <a:spcBef>
                <a:spcPts val="600"/>
              </a:spcBef>
              <a:spcAft>
                <a:spcPts val="0"/>
              </a:spcAft>
              <a:buClr>
                <a:schemeClr val="dk2"/>
              </a:buClr>
              <a:buSzPts val="1526"/>
              <a:buFont typeface="Noto Sans Symbols"/>
              <a:buNone/>
            </a:pPr>
            <a:r>
              <a:rPr lang="es-ES" sz="2090" b="0" i="1" u="none" strike="noStrike" cap="none">
                <a:solidFill>
                  <a:schemeClr val="dk1"/>
                </a:solidFill>
                <a:latin typeface="Calibri"/>
                <a:ea typeface="Calibri"/>
                <a:cs typeface="Calibri"/>
                <a:sym typeface="Calibri"/>
              </a:rPr>
              <a:t>Doy gracias a mi Dios continuamente por vosotros, por la gracia de Dios que se os ha dado en Cristo Jesús; pues en él habéis sido enriquecidos en todo: en toda palabra y en toda ciencia; porque en vosotros se ha probado el testimonio de Cristo, de modo que no carecéis de ningún don gratuito, mientras aguardáis la manifestación de nuestro Señor Jesucristo. Él os mantendrá firmes hasta el final, para que seáis irreprensibles el día de nuestro Señor Jesucristo. Fiel es Dios, el cual os llamó a la comunión con su Hijo, Jesucristo nuestro Señor.</a:t>
            </a:r>
            <a:endParaRPr sz="2090" b="0" i="0" u="none" strike="noStrike" cap="none">
              <a:solidFill>
                <a:schemeClr val="dk1"/>
              </a:solidFill>
              <a:latin typeface="Calibri"/>
              <a:ea typeface="Calibri"/>
              <a:cs typeface="Calibri"/>
              <a:sym typeface="Calibri"/>
            </a:endParaRPr>
          </a:p>
        </p:txBody>
      </p:sp>
    </p:spTree>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a:spLocks noGrp="1"/>
          </p:cNvSpPr>
          <p:nvPr>
            <p:ph type="title"/>
          </p:nvPr>
        </p:nvSpPr>
        <p:spPr>
          <a:xfrm>
            <a:off x="457200" y="320040"/>
            <a:ext cx="7239000" cy="1143000"/>
          </a:xfrm>
          <a:prstGeom prst="roundRect">
            <a:avLst>
              <a:gd name="adj" fmla="val 16667"/>
            </a:avLst>
          </a:prstGeom>
          <a:gradFill>
            <a:gsLst>
              <a:gs pos="0">
                <a:srgbClr val="F8E9FB"/>
              </a:gs>
              <a:gs pos="49000">
                <a:srgbClr val="E1B7ED"/>
              </a:gs>
              <a:gs pos="49100">
                <a:srgbClr val="D5A5E1"/>
              </a:gs>
              <a:gs pos="92000">
                <a:srgbClr val="E1B7ED"/>
              </a:gs>
              <a:gs pos="100000">
                <a:srgbClr val="E5C3EF"/>
              </a:gs>
            </a:gsLst>
            <a:lin ang="5400000" scaled="0"/>
          </a:gradFill>
          <a:ln w="38100" cap="flat" cmpd="sng">
            <a:solidFill>
              <a:srgbClr val="70377D"/>
            </a:solidFill>
            <a:prstDash val="solid"/>
            <a:round/>
            <a:headEnd type="none" w="med" len="med"/>
            <a:tailEnd type="none" w="med" len="med"/>
          </a:ln>
          <a:effectLst>
            <a:outerShdw blurRad="50800" dist="25000" dir="5400000" rotWithShape="0">
              <a:srgbClr val="000000"/>
            </a:outerShdw>
          </a:effectLst>
        </p:spPr>
        <p:txBody>
          <a:bodyPr spcFirstLastPara="1" wrap="square" lIns="45700" tIns="0" rIns="45700" bIns="0" anchor="ctr" anchorCtr="0">
            <a:noAutofit/>
          </a:bodyPr>
          <a:lstStyle/>
          <a:p>
            <a:pPr marL="0" marR="0" lvl="0" indent="0" algn="l" rtl="0">
              <a:spcBef>
                <a:spcPts val="0"/>
              </a:spcBef>
              <a:spcAft>
                <a:spcPts val="0"/>
              </a:spcAft>
              <a:buClr>
                <a:srgbClr val="8A0B08"/>
              </a:buClr>
              <a:buSzPts val="3200"/>
              <a:buFont typeface="Calibri"/>
              <a:buNone/>
            </a:pPr>
            <a:r>
              <a:rPr lang="es-ES" sz="3200" b="1" i="1" u="none" strike="noStrike" cap="none">
                <a:solidFill>
                  <a:srgbClr val="8A0B08"/>
                </a:solidFill>
                <a:latin typeface="Calibri"/>
                <a:ea typeface="Calibri"/>
                <a:cs typeface="Calibri"/>
                <a:sym typeface="Calibri"/>
              </a:rPr>
              <a:t>c) Comisión Litúrgica:</a:t>
            </a:r>
            <a:endParaRPr/>
          </a:p>
        </p:txBody>
      </p:sp>
      <p:sp>
        <p:nvSpPr>
          <p:cNvPr id="262" name="Shape 262"/>
          <p:cNvSpPr txBox="1">
            <a:spLocks noGrp="1"/>
          </p:cNvSpPr>
          <p:nvPr>
            <p:ph type="body" idx="1"/>
          </p:nvPr>
        </p:nvSpPr>
        <p:spPr>
          <a:xfrm>
            <a:off x="0" y="1609416"/>
            <a:ext cx="7696200" cy="4846320"/>
          </a:xfrm>
          <a:prstGeom prst="rect">
            <a:avLst/>
          </a:prstGeom>
          <a:noFill/>
          <a:ln>
            <a:noFill/>
          </a:ln>
        </p:spPr>
        <p:txBody>
          <a:bodyPr spcFirstLastPara="1" wrap="square" lIns="91425" tIns="45700" rIns="91425" bIns="45700" anchor="t" anchorCtr="0">
            <a:noAutofit/>
          </a:bodyPr>
          <a:lstStyle/>
          <a:p>
            <a:pPr marL="521208" marR="0" lvl="1" indent="-228600" algn="l" rtl="0">
              <a:lnSpc>
                <a:spcPct val="100000"/>
              </a:lnSpc>
              <a:spcBef>
                <a:spcPts val="0"/>
              </a:spcBef>
              <a:spcAft>
                <a:spcPts val="0"/>
              </a:spcAft>
              <a:buClr>
                <a:schemeClr val="accent4"/>
              </a:buClr>
              <a:buSzPts val="1924"/>
              <a:buFont typeface="Noto Sans Symbols"/>
              <a:buChar char="◼"/>
            </a:pPr>
            <a:r>
              <a:rPr lang="es-ES" sz="2405" b="1" i="0" u="none" strike="noStrike" cap="none">
                <a:solidFill>
                  <a:schemeClr val="dk1"/>
                </a:solidFill>
                <a:latin typeface="Calibri"/>
                <a:ea typeface="Calibri"/>
                <a:cs typeface="Calibri"/>
                <a:sym typeface="Calibri"/>
              </a:rPr>
              <a:t>Lectura del santo evangelio según san Lucas </a:t>
            </a:r>
            <a:r>
              <a:rPr lang="es-ES" sz="2405" b="0" i="0" u="none" strike="noStrike" cap="none">
                <a:solidFill>
                  <a:schemeClr val="dk1"/>
                </a:solidFill>
                <a:latin typeface="Calibri"/>
                <a:ea typeface="Calibri"/>
                <a:cs typeface="Calibri"/>
                <a:sym typeface="Calibri"/>
              </a:rPr>
              <a:t>    </a:t>
            </a:r>
            <a:r>
              <a:rPr lang="es-ES" sz="2405" b="0" i="0" u="none" strike="noStrike" cap="none">
                <a:solidFill>
                  <a:srgbClr val="FF0000"/>
                </a:solidFill>
                <a:latin typeface="Calibri"/>
                <a:ea typeface="Calibri"/>
                <a:cs typeface="Calibri"/>
                <a:sym typeface="Calibri"/>
              </a:rPr>
              <a:t>1,39-55</a:t>
            </a:r>
            <a:endParaRPr/>
          </a:p>
          <a:p>
            <a:pPr marL="521208" marR="0" lvl="1" indent="-228600" algn="l" rtl="0">
              <a:lnSpc>
                <a:spcPct val="100000"/>
              </a:lnSpc>
              <a:spcBef>
                <a:spcPts val="600"/>
              </a:spcBef>
              <a:spcAft>
                <a:spcPts val="0"/>
              </a:spcAft>
              <a:buClr>
                <a:schemeClr val="accent4"/>
              </a:buClr>
              <a:buSzPts val="1924"/>
              <a:buFont typeface="Noto Sans Symbols"/>
              <a:buNone/>
            </a:pPr>
            <a:r>
              <a:rPr lang="es-ES" sz="2405" b="0" i="1" u="none" strike="noStrike" cap="none">
                <a:solidFill>
                  <a:schemeClr val="dk1"/>
                </a:solidFill>
                <a:latin typeface="Calibri"/>
                <a:ea typeface="Calibri"/>
                <a:cs typeface="Calibri"/>
                <a:sym typeface="Calibri"/>
              </a:rPr>
              <a:t>	En aquel tiempo, María se levantó y se puso en camino de prisa hacia la montaña, a una ciudad de Judá; entró en casa de Zacarías y saludó a Isabel. Aconteció que, en cuanto Isabel oyó el saludo de María, saltó la criatura en su vientre. Se llenó Isabel de Espíritu Santo y, levantando la voz, exclamó: «¡Bendita tú entre las mujeres, y bendito el fruto de tu vientre! ¿Quién soy yo para que me visite la madre de mi Señor? Pues, en cuanto tu saludo llegó a mis oídos, la criatura saltó de alegría en mi vientre. Bienaventurada la que ha creído, porque lo que le ha dicho el Señor se cumplirá».</a:t>
            </a:r>
            <a:endParaRPr sz="2405" b="0" i="0" u="none" strike="noStrike" cap="none">
              <a:solidFill>
                <a:schemeClr val="dk1"/>
              </a:solidFill>
              <a:latin typeface="Calibri"/>
              <a:ea typeface="Calibri"/>
              <a:cs typeface="Calibri"/>
              <a:sym typeface="Calibri"/>
            </a:endParaRPr>
          </a:p>
          <a:p>
            <a:pPr marL="521208" marR="0" lvl="1" indent="-106426" algn="l" rtl="0">
              <a:lnSpc>
                <a:spcPct val="100000"/>
              </a:lnSpc>
              <a:spcBef>
                <a:spcPts val="600"/>
              </a:spcBef>
              <a:spcAft>
                <a:spcPts val="0"/>
              </a:spcAft>
              <a:buClr>
                <a:schemeClr val="accent4"/>
              </a:buClr>
              <a:buSzPts val="1924"/>
              <a:buFont typeface="Noto Sans Symbols"/>
              <a:buNone/>
            </a:pPr>
            <a:endParaRPr sz="2405" b="0" i="0" u="none" strike="noStrike" cap="none">
              <a:solidFill>
                <a:srgbClr val="FF0000"/>
              </a:solidFill>
              <a:latin typeface="Calibri"/>
              <a:ea typeface="Calibri"/>
              <a:cs typeface="Calibri"/>
              <a:sym typeface="Calibri"/>
            </a:endParaRPr>
          </a:p>
          <a:p>
            <a:pPr marL="274320" marR="0" lvl="0" indent="-162836" algn="l" rtl="0">
              <a:lnSpc>
                <a:spcPct val="100000"/>
              </a:lnSpc>
              <a:spcBef>
                <a:spcPts val="600"/>
              </a:spcBef>
              <a:spcAft>
                <a:spcPts val="0"/>
              </a:spcAft>
              <a:buClr>
                <a:schemeClr val="dk2"/>
              </a:buClr>
              <a:buSzPts val="1756"/>
              <a:buFont typeface="Noto Sans Symbols"/>
              <a:buNone/>
            </a:pPr>
            <a:endParaRPr sz="2405" b="0" i="0" u="none" strike="noStrike" cap="none">
              <a:solidFill>
                <a:schemeClr val="dk1"/>
              </a:solidFill>
              <a:latin typeface="Calibri"/>
              <a:ea typeface="Calibri"/>
              <a:cs typeface="Calibri"/>
              <a:sym typeface="Calibri"/>
            </a:endParaRPr>
          </a:p>
          <a:p>
            <a:pPr marL="274320" marR="0" lvl="0" indent="-162836" algn="l" rtl="0">
              <a:lnSpc>
                <a:spcPct val="100000"/>
              </a:lnSpc>
              <a:spcBef>
                <a:spcPts val="600"/>
              </a:spcBef>
              <a:spcAft>
                <a:spcPts val="0"/>
              </a:spcAft>
              <a:buClr>
                <a:schemeClr val="dk2"/>
              </a:buClr>
              <a:buSzPts val="1756"/>
              <a:buFont typeface="Noto Sans Symbols"/>
              <a:buNone/>
            </a:pPr>
            <a:endParaRPr sz="2405" b="0" i="0" u="none" strike="noStrike" cap="none">
              <a:solidFill>
                <a:srgbClr val="8A0B08"/>
              </a:solidFill>
              <a:latin typeface="Calibri"/>
              <a:ea typeface="Calibri"/>
              <a:cs typeface="Calibri"/>
              <a:sym typeface="Calibri"/>
            </a:endParaRPr>
          </a:p>
        </p:txBody>
      </p:sp>
    </p:spTree>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a:spLocks noGrp="1"/>
          </p:cNvSpPr>
          <p:nvPr>
            <p:ph type="title"/>
          </p:nvPr>
        </p:nvSpPr>
        <p:spPr>
          <a:xfrm>
            <a:off x="457200" y="320040"/>
            <a:ext cx="7239000" cy="1143000"/>
          </a:xfrm>
          <a:prstGeom prst="roundRect">
            <a:avLst>
              <a:gd name="adj" fmla="val 16667"/>
            </a:avLst>
          </a:prstGeom>
          <a:gradFill>
            <a:gsLst>
              <a:gs pos="0">
                <a:srgbClr val="F8E9FB"/>
              </a:gs>
              <a:gs pos="49000">
                <a:srgbClr val="E1B7ED"/>
              </a:gs>
              <a:gs pos="49100">
                <a:srgbClr val="D5A5E1"/>
              </a:gs>
              <a:gs pos="92000">
                <a:srgbClr val="E1B7ED"/>
              </a:gs>
              <a:gs pos="100000">
                <a:srgbClr val="E5C3EF"/>
              </a:gs>
            </a:gsLst>
            <a:lin ang="5400000" scaled="0"/>
          </a:gradFill>
          <a:ln w="38100" cap="flat" cmpd="sng">
            <a:solidFill>
              <a:srgbClr val="70377D"/>
            </a:solidFill>
            <a:prstDash val="solid"/>
            <a:round/>
            <a:headEnd type="none" w="med" len="med"/>
            <a:tailEnd type="none" w="med" len="med"/>
          </a:ln>
          <a:effectLst>
            <a:outerShdw blurRad="50800" dist="25000" dir="5400000" rotWithShape="0">
              <a:srgbClr val="000000"/>
            </a:outerShdw>
          </a:effectLst>
        </p:spPr>
        <p:txBody>
          <a:bodyPr spcFirstLastPara="1" wrap="square" lIns="45700" tIns="0" rIns="45700" bIns="0" anchor="ctr" anchorCtr="0">
            <a:noAutofit/>
          </a:bodyPr>
          <a:lstStyle/>
          <a:p>
            <a:pPr marL="0" marR="0" lvl="0" indent="0" algn="l" rtl="0">
              <a:spcBef>
                <a:spcPts val="0"/>
              </a:spcBef>
              <a:spcAft>
                <a:spcPts val="0"/>
              </a:spcAft>
              <a:buClr>
                <a:srgbClr val="8A0B08"/>
              </a:buClr>
              <a:buSzPts val="3200"/>
              <a:buFont typeface="Calibri"/>
              <a:buNone/>
            </a:pPr>
            <a:r>
              <a:rPr lang="es-ES" sz="3200" b="1" i="1" u="none" strike="noStrike" cap="none">
                <a:solidFill>
                  <a:srgbClr val="8A0B08"/>
                </a:solidFill>
                <a:latin typeface="Calibri"/>
                <a:ea typeface="Calibri"/>
                <a:cs typeface="Calibri"/>
                <a:sym typeface="Calibri"/>
              </a:rPr>
              <a:t>c) Comisión Litúrgica:</a:t>
            </a:r>
            <a:endParaRPr/>
          </a:p>
        </p:txBody>
      </p:sp>
      <p:sp>
        <p:nvSpPr>
          <p:cNvPr id="268" name="Shape 268"/>
          <p:cNvSpPr txBox="1">
            <a:spLocks noGrp="1"/>
          </p:cNvSpPr>
          <p:nvPr>
            <p:ph type="body" idx="1"/>
          </p:nvPr>
        </p:nvSpPr>
        <p:spPr>
          <a:xfrm>
            <a:off x="457200" y="1609416"/>
            <a:ext cx="7239000" cy="4846320"/>
          </a:xfrm>
          <a:prstGeom prst="rect">
            <a:avLst/>
          </a:prstGeom>
          <a:noFill/>
          <a:ln>
            <a:noFill/>
          </a:ln>
        </p:spPr>
        <p:txBody>
          <a:bodyPr spcFirstLastPara="1" wrap="square" lIns="91425" tIns="45700" rIns="91425" bIns="45700" anchor="t" anchorCtr="0">
            <a:noAutofit/>
          </a:bodyPr>
          <a:lstStyle/>
          <a:p>
            <a:pPr marL="274320" marR="0" lvl="0" indent="-274320" algn="l" rtl="0">
              <a:lnSpc>
                <a:spcPct val="110000"/>
              </a:lnSpc>
              <a:spcBef>
                <a:spcPts val="0"/>
              </a:spcBef>
              <a:spcAft>
                <a:spcPts val="0"/>
              </a:spcAft>
              <a:buClr>
                <a:schemeClr val="dk2"/>
              </a:buClr>
              <a:buSzPts val="1756"/>
              <a:buFont typeface="Noto Sans Symbols"/>
              <a:buChar char="⦿"/>
            </a:pPr>
            <a:r>
              <a:rPr lang="es-ES" sz="2405" b="1" i="0" u="none" strike="noStrike" cap="none">
                <a:solidFill>
                  <a:srgbClr val="8A0B08"/>
                </a:solidFill>
                <a:latin typeface="Calibri"/>
                <a:ea typeface="Calibri"/>
                <a:cs typeface="Calibri"/>
                <a:sym typeface="Calibri"/>
              </a:rPr>
              <a:t>Distribución por sectores:</a:t>
            </a:r>
            <a:endParaRPr/>
          </a:p>
          <a:p>
            <a:pPr marL="521208" marR="0" lvl="1" indent="-228600" algn="l" rtl="0">
              <a:lnSpc>
                <a:spcPct val="110000"/>
              </a:lnSpc>
              <a:spcBef>
                <a:spcPts val="600"/>
              </a:spcBef>
              <a:spcAft>
                <a:spcPts val="0"/>
              </a:spcAft>
              <a:buClr>
                <a:schemeClr val="accent4"/>
              </a:buClr>
              <a:buSzPts val="1924"/>
              <a:buFont typeface="Noto Sans Symbols"/>
              <a:buChar char="◼"/>
            </a:pPr>
            <a:r>
              <a:rPr lang="es-ES" sz="2405" b="0" i="0" u="none" strike="noStrike" cap="none">
                <a:solidFill>
                  <a:srgbClr val="8A0B08"/>
                </a:solidFill>
                <a:latin typeface="Calibri"/>
                <a:ea typeface="Calibri"/>
                <a:cs typeface="Calibri"/>
                <a:sym typeface="Calibri"/>
              </a:rPr>
              <a:t>Sacerdotes concelebrantes</a:t>
            </a:r>
            <a:endParaRPr sz="2405" b="0" i="0" u="none" strike="noStrike" cap="none">
              <a:solidFill>
                <a:srgbClr val="8A0B08"/>
              </a:solidFill>
              <a:latin typeface="Calibri"/>
              <a:ea typeface="Calibri"/>
              <a:cs typeface="Calibri"/>
              <a:sym typeface="Calibri"/>
            </a:endParaRPr>
          </a:p>
          <a:p>
            <a:pPr marL="521208" marR="0" lvl="1" indent="-228600" algn="l" rtl="0">
              <a:lnSpc>
                <a:spcPct val="110000"/>
              </a:lnSpc>
              <a:spcBef>
                <a:spcPts val="600"/>
              </a:spcBef>
              <a:spcAft>
                <a:spcPts val="0"/>
              </a:spcAft>
              <a:buClr>
                <a:schemeClr val="accent4"/>
              </a:buClr>
              <a:buSzPts val="1924"/>
              <a:buFont typeface="Noto Sans Symbols"/>
              <a:buChar char="◼"/>
            </a:pPr>
            <a:r>
              <a:rPr lang="es-ES" sz="2405" b="0" i="0" u="none" strike="noStrike" cap="none">
                <a:solidFill>
                  <a:srgbClr val="8A0B08"/>
                </a:solidFill>
                <a:latin typeface="Calibri"/>
                <a:ea typeface="Calibri"/>
                <a:cs typeface="Calibri"/>
                <a:sym typeface="Calibri"/>
              </a:rPr>
              <a:t>Grupos del PDE</a:t>
            </a:r>
            <a:endParaRPr/>
          </a:p>
          <a:p>
            <a:pPr marL="521208" marR="0" lvl="1" indent="-228600" algn="l" rtl="0">
              <a:lnSpc>
                <a:spcPct val="110000"/>
              </a:lnSpc>
              <a:spcBef>
                <a:spcPts val="600"/>
              </a:spcBef>
              <a:spcAft>
                <a:spcPts val="0"/>
              </a:spcAft>
              <a:buClr>
                <a:schemeClr val="accent4"/>
              </a:buClr>
              <a:buSzPts val="1924"/>
              <a:buFont typeface="Noto Sans Symbols"/>
              <a:buChar char="◼"/>
            </a:pPr>
            <a:r>
              <a:rPr lang="es-ES" sz="2405" b="0" i="0" u="none" strike="noStrike" cap="none">
                <a:solidFill>
                  <a:srgbClr val="8A0B08"/>
                </a:solidFill>
                <a:latin typeface="Calibri"/>
                <a:ea typeface="Calibri"/>
                <a:cs typeface="Calibri"/>
                <a:sym typeface="Calibri"/>
              </a:rPr>
              <a:t>Consejo ampliado</a:t>
            </a:r>
            <a:endParaRPr/>
          </a:p>
          <a:p>
            <a:pPr marL="521208" marR="0" lvl="1" indent="-228600" algn="l" rtl="0">
              <a:lnSpc>
                <a:spcPct val="110000"/>
              </a:lnSpc>
              <a:spcBef>
                <a:spcPts val="600"/>
              </a:spcBef>
              <a:spcAft>
                <a:spcPts val="0"/>
              </a:spcAft>
              <a:buClr>
                <a:schemeClr val="accent4"/>
              </a:buClr>
              <a:buSzPts val="1924"/>
              <a:buFont typeface="Noto Sans Symbols"/>
              <a:buChar char="◼"/>
            </a:pPr>
            <a:r>
              <a:rPr lang="es-ES" sz="2405" b="0" i="0" u="none" strike="noStrike" cap="none">
                <a:solidFill>
                  <a:srgbClr val="8A0B08"/>
                </a:solidFill>
                <a:latin typeface="Calibri"/>
                <a:ea typeface="Calibri"/>
                <a:cs typeface="Calibri"/>
                <a:sym typeface="Calibri"/>
              </a:rPr>
              <a:t>Seminaristas</a:t>
            </a:r>
            <a:endParaRPr/>
          </a:p>
          <a:p>
            <a:pPr marL="521208" marR="0" lvl="1" indent="-228600" algn="l" rtl="0">
              <a:lnSpc>
                <a:spcPct val="110000"/>
              </a:lnSpc>
              <a:spcBef>
                <a:spcPts val="600"/>
              </a:spcBef>
              <a:spcAft>
                <a:spcPts val="0"/>
              </a:spcAft>
              <a:buClr>
                <a:schemeClr val="accent4"/>
              </a:buClr>
              <a:buSzPts val="1924"/>
              <a:buFont typeface="Noto Sans Symbols"/>
              <a:buChar char="◼"/>
            </a:pPr>
            <a:r>
              <a:rPr lang="es-ES" sz="2405" b="0" i="0" u="none" strike="noStrike" cap="none">
                <a:solidFill>
                  <a:srgbClr val="8A0B08"/>
                </a:solidFill>
                <a:latin typeface="Calibri"/>
                <a:ea typeface="Calibri"/>
                <a:cs typeface="Calibri"/>
                <a:sym typeface="Calibri"/>
              </a:rPr>
              <a:t>Religiosos e institutos de vida consagrada</a:t>
            </a:r>
            <a:endParaRPr/>
          </a:p>
          <a:p>
            <a:pPr marL="521208" marR="0" lvl="1" indent="-228600" algn="l" rtl="0">
              <a:lnSpc>
                <a:spcPct val="110000"/>
              </a:lnSpc>
              <a:spcBef>
                <a:spcPts val="600"/>
              </a:spcBef>
              <a:spcAft>
                <a:spcPts val="0"/>
              </a:spcAft>
              <a:buClr>
                <a:schemeClr val="accent4"/>
              </a:buClr>
              <a:buSzPts val="1924"/>
              <a:buFont typeface="Noto Sans Symbols"/>
              <a:buChar char="◼"/>
            </a:pPr>
            <a:r>
              <a:rPr lang="es-ES" sz="2405" b="0" i="0" u="none" strike="noStrike" cap="none">
                <a:solidFill>
                  <a:srgbClr val="8A0B08"/>
                </a:solidFill>
                <a:latin typeface="Calibri"/>
                <a:ea typeface="Calibri"/>
                <a:cs typeface="Calibri"/>
                <a:sym typeface="Calibri"/>
              </a:rPr>
              <a:t>Colegios</a:t>
            </a:r>
            <a:endParaRPr/>
          </a:p>
          <a:p>
            <a:pPr marL="521208" marR="0" lvl="1" indent="-228600" algn="l" rtl="0">
              <a:lnSpc>
                <a:spcPct val="110000"/>
              </a:lnSpc>
              <a:spcBef>
                <a:spcPts val="600"/>
              </a:spcBef>
              <a:spcAft>
                <a:spcPts val="0"/>
              </a:spcAft>
              <a:buClr>
                <a:schemeClr val="accent4"/>
              </a:buClr>
              <a:buSzPts val="1924"/>
              <a:buFont typeface="Noto Sans Symbols"/>
              <a:buChar char="◼"/>
            </a:pPr>
            <a:r>
              <a:rPr lang="es-ES" sz="2405" b="0" i="0" u="none" strike="noStrike" cap="none">
                <a:solidFill>
                  <a:srgbClr val="8A0B08"/>
                </a:solidFill>
                <a:latin typeface="Calibri"/>
                <a:ea typeface="Calibri"/>
                <a:cs typeface="Calibri"/>
                <a:sym typeface="Calibri"/>
              </a:rPr>
              <a:t>Cáritas</a:t>
            </a:r>
            <a:endParaRPr sz="2405" b="0" i="0" u="none" strike="noStrike" cap="none">
              <a:solidFill>
                <a:srgbClr val="8A0B08"/>
              </a:solidFill>
              <a:latin typeface="Calibri"/>
              <a:ea typeface="Calibri"/>
              <a:cs typeface="Calibri"/>
              <a:sym typeface="Calibri"/>
            </a:endParaRPr>
          </a:p>
          <a:p>
            <a:pPr marL="521208" marR="0" lvl="1" indent="-228600" algn="l" rtl="0">
              <a:lnSpc>
                <a:spcPct val="110000"/>
              </a:lnSpc>
              <a:spcBef>
                <a:spcPts val="600"/>
              </a:spcBef>
              <a:spcAft>
                <a:spcPts val="0"/>
              </a:spcAft>
              <a:buClr>
                <a:schemeClr val="accent4"/>
              </a:buClr>
              <a:buSzPts val="1924"/>
              <a:buFont typeface="Noto Sans Symbols"/>
              <a:buChar char="◼"/>
            </a:pPr>
            <a:r>
              <a:rPr lang="es-ES" sz="2405" b="0" i="0" u="none" strike="noStrike" cap="none">
                <a:solidFill>
                  <a:srgbClr val="8A0B08"/>
                </a:solidFill>
                <a:latin typeface="Calibri"/>
                <a:ea typeface="Calibri"/>
                <a:cs typeface="Calibri"/>
                <a:sym typeface="Calibri"/>
              </a:rPr>
              <a:t>Movimientos, asociaciones, cofradías y hermandades.</a:t>
            </a:r>
            <a:endParaRPr/>
          </a:p>
          <a:p>
            <a:pPr marL="274320" marR="0" lvl="0" indent="-162836" algn="l" rtl="0">
              <a:lnSpc>
                <a:spcPct val="110000"/>
              </a:lnSpc>
              <a:spcBef>
                <a:spcPts val="600"/>
              </a:spcBef>
              <a:spcAft>
                <a:spcPts val="0"/>
              </a:spcAft>
              <a:buClr>
                <a:schemeClr val="dk2"/>
              </a:buClr>
              <a:buSzPts val="1756"/>
              <a:buFont typeface="Noto Sans Symbols"/>
              <a:buNone/>
            </a:pPr>
            <a:endParaRPr sz="2405" b="0" i="0" u="none" strike="noStrike" cap="none">
              <a:solidFill>
                <a:srgbClr val="8A0B08"/>
              </a:solidFill>
              <a:latin typeface="Calibri"/>
              <a:ea typeface="Calibri"/>
              <a:cs typeface="Calibri"/>
              <a:sym typeface="Calibri"/>
            </a:endParaRPr>
          </a:p>
        </p:txBody>
      </p:sp>
    </p:spTree>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a:spLocks noGrp="1"/>
          </p:cNvSpPr>
          <p:nvPr>
            <p:ph type="title"/>
          </p:nvPr>
        </p:nvSpPr>
        <p:spPr>
          <a:xfrm>
            <a:off x="457200" y="320040"/>
            <a:ext cx="7239000" cy="1143000"/>
          </a:xfrm>
          <a:prstGeom prst="roundRect">
            <a:avLst>
              <a:gd name="adj" fmla="val 16667"/>
            </a:avLst>
          </a:prstGeom>
          <a:gradFill>
            <a:gsLst>
              <a:gs pos="0">
                <a:srgbClr val="F8E9FB"/>
              </a:gs>
              <a:gs pos="49000">
                <a:srgbClr val="E1B7ED"/>
              </a:gs>
              <a:gs pos="49100">
                <a:srgbClr val="D5A5E1"/>
              </a:gs>
              <a:gs pos="92000">
                <a:srgbClr val="E1B7ED"/>
              </a:gs>
              <a:gs pos="100000">
                <a:srgbClr val="E5C3EF"/>
              </a:gs>
            </a:gsLst>
            <a:lin ang="5400000" scaled="0"/>
          </a:gradFill>
          <a:ln w="38100" cap="flat" cmpd="sng">
            <a:solidFill>
              <a:srgbClr val="70377D"/>
            </a:solidFill>
            <a:prstDash val="solid"/>
            <a:round/>
            <a:headEnd type="none" w="med" len="med"/>
            <a:tailEnd type="none" w="med" len="med"/>
          </a:ln>
          <a:effectLst>
            <a:outerShdw blurRad="50800" dist="25000" dir="5400000" rotWithShape="0">
              <a:srgbClr val="000000"/>
            </a:outerShdw>
          </a:effectLst>
        </p:spPr>
        <p:txBody>
          <a:bodyPr spcFirstLastPara="1" wrap="square" lIns="45700" tIns="0" rIns="45700" bIns="0" anchor="ctr" anchorCtr="0">
            <a:noAutofit/>
          </a:bodyPr>
          <a:lstStyle/>
          <a:p>
            <a:pPr marL="0" marR="0" lvl="0" indent="0" algn="l" rtl="0">
              <a:spcBef>
                <a:spcPts val="0"/>
              </a:spcBef>
              <a:spcAft>
                <a:spcPts val="0"/>
              </a:spcAft>
              <a:buClr>
                <a:srgbClr val="8A0B08"/>
              </a:buClr>
              <a:buSzPts val="3200"/>
              <a:buFont typeface="Calibri"/>
              <a:buNone/>
            </a:pPr>
            <a:r>
              <a:rPr lang="es-ES" sz="3200" b="1" i="1" u="none" strike="noStrike" cap="none">
                <a:solidFill>
                  <a:srgbClr val="8A0B08"/>
                </a:solidFill>
                <a:latin typeface="Calibri"/>
                <a:ea typeface="Calibri"/>
                <a:cs typeface="Calibri"/>
                <a:sym typeface="Calibri"/>
              </a:rPr>
              <a:t>d) Comisión para la Verbena:</a:t>
            </a:r>
            <a:endParaRPr/>
          </a:p>
        </p:txBody>
      </p:sp>
      <p:sp>
        <p:nvSpPr>
          <p:cNvPr id="274" name="Shape 274"/>
          <p:cNvSpPr txBox="1">
            <a:spLocks noGrp="1"/>
          </p:cNvSpPr>
          <p:nvPr>
            <p:ph type="body" idx="1"/>
          </p:nvPr>
        </p:nvSpPr>
        <p:spPr>
          <a:xfrm>
            <a:off x="457200" y="1609416"/>
            <a:ext cx="7239000" cy="4846320"/>
          </a:xfrm>
          <a:prstGeom prst="rect">
            <a:avLst/>
          </a:prstGeom>
          <a:noFill/>
          <a:ln>
            <a:noFill/>
          </a:ln>
        </p:spPr>
        <p:txBody>
          <a:bodyPr spcFirstLastPara="1" wrap="square" lIns="91425" tIns="45700" rIns="91425" bIns="45700" anchor="t" anchorCtr="0">
            <a:noAutofit/>
          </a:bodyPr>
          <a:lstStyle/>
          <a:p>
            <a:pPr marL="269875" marR="0" lvl="1" indent="-269875" algn="l" rtl="0">
              <a:lnSpc>
                <a:spcPct val="120000"/>
              </a:lnSpc>
              <a:spcBef>
                <a:spcPts val="0"/>
              </a:spcBef>
              <a:spcAft>
                <a:spcPts val="0"/>
              </a:spcAft>
              <a:buClr>
                <a:schemeClr val="accent4"/>
              </a:buClr>
              <a:buSzPts val="2080"/>
              <a:buFont typeface="Noto Sans Symbols"/>
              <a:buChar char="◼"/>
            </a:pPr>
            <a:r>
              <a:rPr lang="es-ES" sz="2600" b="0" i="0" u="none" strike="noStrike" cap="none">
                <a:solidFill>
                  <a:srgbClr val="8A0B08"/>
                </a:solidFill>
                <a:latin typeface="Calibri"/>
                <a:ea typeface="Calibri"/>
                <a:cs typeface="Calibri"/>
                <a:sym typeface="Calibri"/>
              </a:rPr>
              <a:t>Cuestiones organizativas.</a:t>
            </a:r>
            <a:endParaRPr/>
          </a:p>
          <a:p>
            <a:pPr marL="269875" marR="0" lvl="1" indent="-269875" algn="l" rtl="0">
              <a:lnSpc>
                <a:spcPct val="120000"/>
              </a:lnSpc>
              <a:spcBef>
                <a:spcPts val="600"/>
              </a:spcBef>
              <a:spcAft>
                <a:spcPts val="0"/>
              </a:spcAft>
              <a:buClr>
                <a:schemeClr val="accent4"/>
              </a:buClr>
              <a:buSzPts val="2080"/>
              <a:buFont typeface="Noto Sans Symbols"/>
              <a:buChar char="◼"/>
            </a:pPr>
            <a:r>
              <a:rPr lang="es-ES" sz="2600" b="0" i="0" u="none" strike="noStrike" cap="none">
                <a:solidFill>
                  <a:srgbClr val="8A0B08"/>
                </a:solidFill>
                <a:latin typeface="Calibri"/>
                <a:ea typeface="Calibri"/>
                <a:cs typeface="Calibri"/>
                <a:sym typeface="Calibri"/>
              </a:rPr>
              <a:t>Catering de Cáritas.</a:t>
            </a:r>
            <a:endParaRPr/>
          </a:p>
          <a:p>
            <a:pPr marL="269875" marR="0" lvl="1" indent="-269875" algn="l" rtl="0">
              <a:lnSpc>
                <a:spcPct val="120000"/>
              </a:lnSpc>
              <a:spcBef>
                <a:spcPts val="600"/>
              </a:spcBef>
              <a:spcAft>
                <a:spcPts val="0"/>
              </a:spcAft>
              <a:buClr>
                <a:schemeClr val="accent4"/>
              </a:buClr>
              <a:buSzPts val="2080"/>
              <a:buFont typeface="Noto Sans Symbols"/>
              <a:buChar char="◼"/>
            </a:pPr>
            <a:r>
              <a:rPr lang="es-ES" sz="2600" b="0" i="0" u="none" strike="noStrike" cap="none">
                <a:solidFill>
                  <a:srgbClr val="8A0B08"/>
                </a:solidFill>
                <a:latin typeface="Calibri"/>
                <a:ea typeface="Calibri"/>
                <a:cs typeface="Calibri"/>
                <a:sym typeface="Calibri"/>
              </a:rPr>
              <a:t>Conjunto musical.</a:t>
            </a:r>
            <a:endParaRPr/>
          </a:p>
          <a:p>
            <a:pPr marL="274320" marR="0" lvl="0" indent="-153797" algn="l" rtl="0">
              <a:lnSpc>
                <a:spcPct val="120000"/>
              </a:lnSpc>
              <a:spcBef>
                <a:spcPts val="600"/>
              </a:spcBef>
              <a:spcAft>
                <a:spcPts val="0"/>
              </a:spcAft>
              <a:buClr>
                <a:schemeClr val="dk2"/>
              </a:buClr>
              <a:buSzPts val="1898"/>
              <a:buFont typeface="Noto Sans Symbols"/>
              <a:buNone/>
            </a:pPr>
            <a:endParaRPr sz="2600" b="0" i="0" u="none" strike="noStrike" cap="none">
              <a:solidFill>
                <a:srgbClr val="8A0B08"/>
              </a:solidFill>
              <a:latin typeface="Calibri"/>
              <a:ea typeface="Calibri"/>
              <a:cs typeface="Calibri"/>
              <a:sym typeface="Calibri"/>
            </a:endParaRPr>
          </a:p>
        </p:txBody>
      </p:sp>
    </p:spTree>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a:spLocks noGrp="1"/>
          </p:cNvSpPr>
          <p:nvPr>
            <p:ph type="title"/>
          </p:nvPr>
        </p:nvSpPr>
        <p:spPr>
          <a:xfrm>
            <a:off x="457200" y="320040"/>
            <a:ext cx="7239000" cy="1143000"/>
          </a:xfrm>
          <a:prstGeom prst="roundRect">
            <a:avLst>
              <a:gd name="adj" fmla="val 16667"/>
            </a:avLst>
          </a:prstGeom>
          <a:gradFill>
            <a:gsLst>
              <a:gs pos="0">
                <a:srgbClr val="F8E9FB"/>
              </a:gs>
              <a:gs pos="49000">
                <a:srgbClr val="E1B7ED"/>
              </a:gs>
              <a:gs pos="49100">
                <a:srgbClr val="D5A5E1"/>
              </a:gs>
              <a:gs pos="92000">
                <a:srgbClr val="E1B7ED"/>
              </a:gs>
              <a:gs pos="100000">
                <a:srgbClr val="E5C3EF"/>
              </a:gs>
            </a:gsLst>
            <a:lin ang="5400000" scaled="0"/>
          </a:gradFill>
          <a:ln w="38100" cap="flat" cmpd="sng">
            <a:solidFill>
              <a:srgbClr val="70377D"/>
            </a:solidFill>
            <a:prstDash val="solid"/>
            <a:round/>
            <a:headEnd type="none" w="med" len="med"/>
            <a:tailEnd type="none" w="med" len="med"/>
          </a:ln>
          <a:effectLst>
            <a:outerShdw blurRad="50800" dist="25000" dir="5400000" rotWithShape="0">
              <a:srgbClr val="000000"/>
            </a:outerShdw>
          </a:effectLst>
        </p:spPr>
        <p:txBody>
          <a:bodyPr spcFirstLastPara="1" wrap="square" lIns="45700" tIns="0" rIns="45700" bIns="0" anchor="ctr" anchorCtr="0">
            <a:noAutofit/>
          </a:bodyPr>
          <a:lstStyle/>
          <a:p>
            <a:pPr marL="0" marR="0" lvl="0" indent="0" algn="l" rtl="0">
              <a:spcBef>
                <a:spcPts val="0"/>
              </a:spcBef>
              <a:spcAft>
                <a:spcPts val="0"/>
              </a:spcAft>
              <a:buClr>
                <a:srgbClr val="8A0B08"/>
              </a:buClr>
              <a:buSzPts val="3200"/>
              <a:buFont typeface="Calibri"/>
              <a:buNone/>
            </a:pPr>
            <a:r>
              <a:rPr lang="es-ES" sz="3200" b="1" i="1" u="none" strike="noStrike" cap="none">
                <a:solidFill>
                  <a:srgbClr val="8A0B08"/>
                </a:solidFill>
                <a:latin typeface="Calibri"/>
                <a:ea typeface="Calibri"/>
                <a:cs typeface="Calibri"/>
                <a:sym typeface="Calibri"/>
              </a:rPr>
              <a:t>Inscripción de voluntarios:</a:t>
            </a:r>
            <a:endParaRPr/>
          </a:p>
        </p:txBody>
      </p:sp>
      <p:sp>
        <p:nvSpPr>
          <p:cNvPr id="280" name="Shape 280"/>
          <p:cNvSpPr txBox="1">
            <a:spLocks noGrp="1"/>
          </p:cNvSpPr>
          <p:nvPr>
            <p:ph type="body" idx="1"/>
          </p:nvPr>
        </p:nvSpPr>
        <p:spPr>
          <a:xfrm>
            <a:off x="500034" y="1500174"/>
            <a:ext cx="4829180" cy="4846320"/>
          </a:xfrm>
          <a:prstGeom prst="rect">
            <a:avLst/>
          </a:prstGeom>
          <a:noFill/>
          <a:ln>
            <a:noFill/>
          </a:ln>
        </p:spPr>
        <p:txBody>
          <a:bodyPr spcFirstLastPara="1" wrap="square" lIns="91425" tIns="45700" rIns="91425" bIns="45700" anchor="t" anchorCtr="0">
            <a:noAutofit/>
          </a:bodyPr>
          <a:lstStyle/>
          <a:p>
            <a:pPr marL="269875" marR="0" lvl="1" indent="-219075" algn="l" rtl="0">
              <a:lnSpc>
                <a:spcPct val="120000"/>
              </a:lnSpc>
              <a:spcBef>
                <a:spcPts val="0"/>
              </a:spcBef>
              <a:spcAft>
                <a:spcPts val="0"/>
              </a:spcAft>
              <a:buClr>
                <a:schemeClr val="accent4"/>
              </a:buClr>
              <a:buSzPts val="800"/>
              <a:buFont typeface="Noto Sans Symbols"/>
              <a:buNone/>
            </a:pPr>
            <a:endParaRPr sz="1000" b="1" i="0" u="sng" strike="noStrike" cap="none">
              <a:solidFill>
                <a:schemeClr val="hlink"/>
              </a:solidFill>
              <a:latin typeface="Calibri"/>
              <a:ea typeface="Calibri"/>
              <a:cs typeface="Calibri"/>
              <a:sym typeface="Calibri"/>
              <a:hlinkClick r:id="rId3"/>
            </a:endParaRPr>
          </a:p>
          <a:p>
            <a:pPr marL="269875" marR="0" lvl="1" indent="-269875" algn="l" rtl="0">
              <a:lnSpc>
                <a:spcPct val="120000"/>
              </a:lnSpc>
              <a:spcBef>
                <a:spcPts val="600"/>
              </a:spcBef>
              <a:spcAft>
                <a:spcPts val="0"/>
              </a:spcAft>
              <a:buClr>
                <a:schemeClr val="accent4"/>
              </a:buClr>
              <a:buSzPts val="2400"/>
              <a:buFont typeface="Noto Sans Symbols"/>
              <a:buChar char="◼"/>
            </a:pPr>
            <a:r>
              <a:rPr lang="es-ES" sz="3000" b="1" i="0" u="sng" strike="noStrike" cap="none">
                <a:solidFill>
                  <a:schemeClr val="hlink"/>
                </a:solidFill>
                <a:latin typeface="Calibri"/>
                <a:ea typeface="Calibri"/>
                <a:cs typeface="Calibri"/>
                <a:sym typeface="Calibri"/>
                <a:hlinkClick r:id="rId3"/>
              </a:rPr>
              <a:t>Formulario online</a:t>
            </a:r>
            <a:r>
              <a:rPr lang="es-ES" sz="3000" b="0" i="0" u="none" strike="noStrike" cap="none">
                <a:solidFill>
                  <a:srgbClr val="8A0B08"/>
                </a:solidFill>
                <a:latin typeface="Calibri"/>
                <a:ea typeface="Calibri"/>
                <a:cs typeface="Calibri"/>
                <a:sym typeface="Calibri"/>
              </a:rPr>
              <a:t>:</a:t>
            </a:r>
            <a:endParaRPr/>
          </a:p>
          <a:p>
            <a:pPr marL="269875" marR="0" lvl="1" indent="-193675" algn="l" rtl="0">
              <a:lnSpc>
                <a:spcPct val="120000"/>
              </a:lnSpc>
              <a:spcBef>
                <a:spcPts val="600"/>
              </a:spcBef>
              <a:spcAft>
                <a:spcPts val="0"/>
              </a:spcAft>
              <a:buClr>
                <a:schemeClr val="accent4"/>
              </a:buClr>
              <a:buSzPts val="1200"/>
              <a:buFont typeface="Noto Sans Symbols"/>
              <a:buNone/>
            </a:pPr>
            <a:endParaRPr sz="1500" b="0" i="0" u="none" strike="noStrike" cap="none">
              <a:solidFill>
                <a:srgbClr val="8A0B08"/>
              </a:solidFill>
              <a:latin typeface="Calibri"/>
              <a:ea typeface="Calibri"/>
              <a:cs typeface="Calibri"/>
              <a:sym typeface="Calibri"/>
            </a:endParaRPr>
          </a:p>
          <a:p>
            <a:pPr marL="269875" marR="0" lvl="1" indent="-269875" algn="l" rtl="0">
              <a:lnSpc>
                <a:spcPct val="120000"/>
              </a:lnSpc>
              <a:spcBef>
                <a:spcPts val="600"/>
              </a:spcBef>
              <a:spcAft>
                <a:spcPts val="0"/>
              </a:spcAft>
              <a:buClr>
                <a:schemeClr val="accent4"/>
              </a:buClr>
              <a:buSzPts val="2400"/>
              <a:buFont typeface="Noto Sans Symbols"/>
              <a:buChar char="◼"/>
            </a:pPr>
            <a:r>
              <a:rPr lang="es-ES" sz="3000" b="0" i="0" u="none" strike="noStrike" cap="none">
                <a:solidFill>
                  <a:srgbClr val="8A0B08"/>
                </a:solidFill>
                <a:latin typeface="Calibri"/>
                <a:ea typeface="Calibri"/>
                <a:cs typeface="Calibri"/>
                <a:sym typeface="Calibri"/>
              </a:rPr>
              <a:t>Llamando por teléfono </a:t>
            </a:r>
            <a:r>
              <a:rPr lang="es-ES" sz="2700" b="0" i="0" u="none" strike="noStrike" cap="none">
                <a:solidFill>
                  <a:srgbClr val="8A0B08"/>
                </a:solidFill>
                <a:latin typeface="Calibri"/>
                <a:ea typeface="Calibri"/>
                <a:cs typeface="Calibri"/>
                <a:sym typeface="Calibri"/>
              </a:rPr>
              <a:t>de la Vicaría de Evangelización: </a:t>
            </a:r>
            <a:endParaRPr/>
          </a:p>
          <a:p>
            <a:pPr marL="507619" marR="0" lvl="2" indent="-269875" algn="l" rtl="0">
              <a:lnSpc>
                <a:spcPct val="120000"/>
              </a:lnSpc>
              <a:spcBef>
                <a:spcPts val="600"/>
              </a:spcBef>
              <a:spcAft>
                <a:spcPts val="0"/>
              </a:spcAft>
              <a:buClr>
                <a:schemeClr val="accent4"/>
              </a:buClr>
              <a:buSzPts val="2100"/>
              <a:buFont typeface="Noto Sans Symbols"/>
              <a:buNone/>
            </a:pPr>
            <a:r>
              <a:rPr lang="es-ES" sz="3500" b="1" i="0" u="none" strike="noStrike" cap="none">
                <a:solidFill>
                  <a:srgbClr val="8A0B08"/>
                </a:solidFill>
                <a:latin typeface="Calibri"/>
                <a:ea typeface="Calibri"/>
                <a:cs typeface="Calibri"/>
                <a:sym typeface="Calibri"/>
              </a:rPr>
              <a:t>		  91 454 64 45</a:t>
            </a:r>
            <a:endParaRPr sz="3500" b="1" i="0" u="none" strike="noStrike" cap="none">
              <a:solidFill>
                <a:srgbClr val="8A0B08"/>
              </a:solidFill>
              <a:latin typeface="Calibri"/>
              <a:ea typeface="Calibri"/>
              <a:cs typeface="Calibri"/>
              <a:sym typeface="Calibri"/>
            </a:endParaRPr>
          </a:p>
          <a:p>
            <a:pPr marL="0" lvl="0" indent="0" rtl="0">
              <a:lnSpc>
                <a:spcPct val="120000"/>
              </a:lnSpc>
              <a:spcBef>
                <a:spcPts val="0"/>
              </a:spcBef>
              <a:spcAft>
                <a:spcPts val="0"/>
              </a:spcAft>
              <a:buClr>
                <a:schemeClr val="dk1"/>
              </a:buClr>
              <a:buSzPts val="1100"/>
              <a:buFont typeface="Arial"/>
              <a:buNone/>
            </a:pPr>
            <a:r>
              <a:rPr lang="es-ES" sz="2400">
                <a:solidFill>
                  <a:srgbClr val="F9B639"/>
                </a:solidFill>
                <a:latin typeface="Noto Sans Symbols"/>
                <a:ea typeface="Noto Sans Symbols"/>
                <a:cs typeface="Noto Sans Symbols"/>
                <a:sym typeface="Noto Sans Symbols"/>
              </a:rPr>
              <a:t>◼</a:t>
            </a:r>
            <a:r>
              <a:rPr lang="es-ES" sz="3000">
                <a:solidFill>
                  <a:srgbClr val="8A0B08"/>
                </a:solidFill>
              </a:rPr>
              <a:t>Fecha tope: </a:t>
            </a:r>
            <a:r>
              <a:rPr lang="es-ES" sz="3000" b="1">
                <a:solidFill>
                  <a:srgbClr val="8A0B08"/>
                </a:solidFill>
              </a:rPr>
              <a:t>28 de febrero</a:t>
            </a:r>
            <a:endParaRPr sz="3000" b="1">
              <a:solidFill>
                <a:srgbClr val="8A0B08"/>
              </a:solidFill>
            </a:endParaRPr>
          </a:p>
          <a:p>
            <a:pPr marL="507619" marR="0" lvl="2" indent="-269875" algn="l" rtl="0">
              <a:lnSpc>
                <a:spcPct val="120000"/>
              </a:lnSpc>
              <a:spcBef>
                <a:spcPts val="600"/>
              </a:spcBef>
              <a:spcAft>
                <a:spcPts val="0"/>
              </a:spcAft>
              <a:buClr>
                <a:schemeClr val="accent4"/>
              </a:buClr>
              <a:buSzPts val="2100"/>
              <a:buFont typeface="Noto Sans Symbols"/>
              <a:buNone/>
            </a:pPr>
            <a:r>
              <a:rPr lang="es-ES" sz="3500" b="1" i="0" u="none" strike="noStrike" cap="none">
                <a:solidFill>
                  <a:srgbClr val="8A0B08"/>
                </a:solidFill>
                <a:latin typeface="Calibri"/>
                <a:ea typeface="Calibri"/>
                <a:cs typeface="Calibri"/>
                <a:sym typeface="Calibri"/>
              </a:rPr>
              <a:t> </a:t>
            </a:r>
            <a:endParaRPr/>
          </a:p>
          <a:p>
            <a:pPr marL="269875" marR="0" lvl="1" indent="-137795" algn="l" rtl="0">
              <a:lnSpc>
                <a:spcPct val="120000"/>
              </a:lnSpc>
              <a:spcBef>
                <a:spcPts val="600"/>
              </a:spcBef>
              <a:spcAft>
                <a:spcPts val="0"/>
              </a:spcAft>
              <a:buClr>
                <a:schemeClr val="accent4"/>
              </a:buClr>
              <a:buSzPts val="2080"/>
              <a:buFont typeface="Noto Sans Symbols"/>
              <a:buNone/>
            </a:pPr>
            <a:endParaRPr sz="2600" b="1" i="0" u="none" strike="noStrike" cap="none">
              <a:solidFill>
                <a:srgbClr val="8A0B08"/>
              </a:solidFill>
              <a:latin typeface="Calibri"/>
              <a:ea typeface="Calibri"/>
              <a:cs typeface="Calibri"/>
              <a:sym typeface="Calibri"/>
            </a:endParaRPr>
          </a:p>
        </p:txBody>
      </p:sp>
      <p:pic>
        <p:nvPicPr>
          <p:cNvPr id="281" name="Shape 281" descr="Generador de Códigos QR Codes"/>
          <p:cNvPicPr preferRelativeResize="0"/>
          <p:nvPr/>
        </p:nvPicPr>
        <p:blipFill rotWithShape="1">
          <a:blip r:embed="rId4">
            <a:alphaModFix/>
          </a:blip>
          <a:srcRect/>
          <a:stretch/>
        </p:blipFill>
        <p:spPr>
          <a:xfrm>
            <a:off x="5214942" y="1714488"/>
            <a:ext cx="2733668" cy="2733668"/>
          </a:xfrm>
          <a:prstGeom prst="rect">
            <a:avLst/>
          </a:prstGeom>
          <a:noFill/>
          <a:ln>
            <a:noFill/>
          </a:ln>
        </p:spPr>
      </p:pic>
      <p:sp>
        <p:nvSpPr>
          <p:cNvPr id="282" name="Shape 282"/>
          <p:cNvSpPr/>
          <p:nvPr/>
        </p:nvSpPr>
        <p:spPr>
          <a:xfrm>
            <a:off x="0" y="5214950"/>
            <a:ext cx="8215338" cy="830997"/>
          </a:xfrm>
          <a:prstGeom prst="rect">
            <a:avLst/>
          </a:prstGeom>
          <a:noFill/>
          <a:ln>
            <a:noFill/>
          </a:ln>
        </p:spPr>
        <p:txBody>
          <a:bodyPr spcFirstLastPara="1" wrap="square" lIns="91425" tIns="45700" rIns="91425" bIns="45700" anchor="t" anchorCtr="0">
            <a:noAutofit/>
          </a:bodyPr>
          <a:lstStyle/>
          <a:p>
            <a:pPr marL="269875" marR="0" lvl="1" indent="-269875" algn="ctr" rtl="0">
              <a:lnSpc>
                <a:spcPct val="120000"/>
              </a:lnSpc>
              <a:spcBef>
                <a:spcPts val="0"/>
              </a:spcBef>
              <a:spcAft>
                <a:spcPts val="0"/>
              </a:spcAft>
              <a:buNone/>
            </a:pPr>
            <a:r>
              <a:rPr lang="es-ES" sz="4000" b="1" i="0" u="none" strike="noStrike" cap="none">
                <a:solidFill>
                  <a:srgbClr val="8A0B08"/>
                </a:solidFill>
                <a:latin typeface="Calibri"/>
                <a:ea typeface="Calibri"/>
                <a:cs typeface="Calibri"/>
                <a:sym typeface="Calibri"/>
              </a:rPr>
              <a:t>MUCHAS GRACIAS</a:t>
            </a:r>
            <a:endParaRPr/>
          </a:p>
        </p:txBody>
      </p:sp>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a:spLocks noGrp="1"/>
          </p:cNvSpPr>
          <p:nvPr>
            <p:ph type="title"/>
          </p:nvPr>
        </p:nvSpPr>
        <p:spPr>
          <a:xfrm>
            <a:off x="457200" y="320040"/>
            <a:ext cx="7239000" cy="1143000"/>
          </a:xfrm>
          <a:prstGeom prst="roundRect">
            <a:avLst>
              <a:gd name="adj" fmla="val 16667"/>
            </a:avLst>
          </a:prstGeom>
          <a:gradFill>
            <a:gsLst>
              <a:gs pos="0">
                <a:srgbClr val="F8E9FB"/>
              </a:gs>
              <a:gs pos="49000">
                <a:srgbClr val="E1B7ED"/>
              </a:gs>
              <a:gs pos="49100">
                <a:srgbClr val="D5A5E1"/>
              </a:gs>
              <a:gs pos="92000">
                <a:srgbClr val="E1B7ED"/>
              </a:gs>
              <a:gs pos="100000">
                <a:srgbClr val="E5C3EF"/>
              </a:gs>
            </a:gsLst>
            <a:lin ang="5400000" scaled="0"/>
          </a:gradFill>
          <a:ln w="38100" cap="flat" cmpd="sng">
            <a:solidFill>
              <a:srgbClr val="70377D"/>
            </a:solidFill>
            <a:prstDash val="solid"/>
            <a:round/>
            <a:headEnd type="none" w="med" len="med"/>
            <a:tailEnd type="none" w="med" len="med"/>
          </a:ln>
          <a:effectLst>
            <a:outerShdw blurRad="50800" dist="25000" dir="5400000" rotWithShape="0">
              <a:srgbClr val="000000"/>
            </a:outerShdw>
          </a:effectLst>
        </p:spPr>
        <p:txBody>
          <a:bodyPr spcFirstLastPara="1" wrap="square" lIns="45700" tIns="0" rIns="45700" bIns="0" anchor="ctr" anchorCtr="0">
            <a:noAutofit/>
          </a:bodyPr>
          <a:lstStyle/>
          <a:p>
            <a:pPr marL="0" marR="0" lvl="0" indent="0" algn="l" rtl="0">
              <a:spcBef>
                <a:spcPts val="0"/>
              </a:spcBef>
              <a:spcAft>
                <a:spcPts val="0"/>
              </a:spcAft>
              <a:buClr>
                <a:srgbClr val="8A0B08"/>
              </a:buClr>
              <a:buSzPts val="3200"/>
              <a:buFont typeface="Calibri"/>
              <a:buNone/>
            </a:pPr>
            <a:r>
              <a:rPr lang="es-ES" sz="3200" b="1" i="1" u="none" strike="noStrike" cap="none">
                <a:solidFill>
                  <a:srgbClr val="8A0B08"/>
                </a:solidFill>
                <a:latin typeface="Calibri"/>
                <a:ea typeface="Calibri"/>
                <a:cs typeface="Calibri"/>
                <a:sym typeface="Calibri"/>
              </a:rPr>
              <a:t>1. Oración</a:t>
            </a:r>
            <a:endParaRPr/>
          </a:p>
        </p:txBody>
      </p:sp>
      <p:sp>
        <p:nvSpPr>
          <p:cNvPr id="115" name="Shape 115"/>
          <p:cNvSpPr txBox="1">
            <a:spLocks noGrp="1"/>
          </p:cNvSpPr>
          <p:nvPr>
            <p:ph type="body" idx="1"/>
          </p:nvPr>
        </p:nvSpPr>
        <p:spPr>
          <a:xfrm>
            <a:off x="457200" y="1609416"/>
            <a:ext cx="7239000" cy="4846320"/>
          </a:xfrm>
          <a:prstGeom prst="rect">
            <a:avLst/>
          </a:prstGeom>
          <a:noFill/>
          <a:ln>
            <a:noFill/>
          </a:ln>
        </p:spPr>
        <p:txBody>
          <a:bodyPr spcFirstLastPara="1" wrap="square" lIns="91425" tIns="45700" rIns="91425" bIns="45700" anchor="t" anchorCtr="0">
            <a:noAutofit/>
          </a:bodyPr>
          <a:lstStyle/>
          <a:p>
            <a:pPr marL="274320" marR="0" lvl="0" indent="-274320" algn="l" rtl="0">
              <a:lnSpc>
                <a:spcPct val="110000"/>
              </a:lnSpc>
              <a:spcBef>
                <a:spcPts val="0"/>
              </a:spcBef>
              <a:spcAft>
                <a:spcPts val="0"/>
              </a:spcAft>
              <a:buClr>
                <a:schemeClr val="dk2"/>
              </a:buClr>
              <a:buSzPts val="1898"/>
              <a:buFont typeface="Noto Sans Symbols"/>
              <a:buNone/>
            </a:pPr>
            <a:r>
              <a:rPr lang="es-ES" sz="2600" b="0" i="0" u="none" strike="noStrike" cap="none">
                <a:solidFill>
                  <a:srgbClr val="8A0B08"/>
                </a:solidFill>
                <a:latin typeface="Calibri"/>
                <a:ea typeface="Calibri"/>
                <a:cs typeface="Calibri"/>
                <a:sym typeface="Calibri"/>
              </a:rPr>
              <a:t>Que la palabra del Señor es sincera,</a:t>
            </a:r>
            <a:endParaRPr/>
          </a:p>
          <a:p>
            <a:pPr marL="521208" marR="0" lvl="1" indent="-228600" algn="l" rtl="0">
              <a:lnSpc>
                <a:spcPct val="110000"/>
              </a:lnSpc>
              <a:spcBef>
                <a:spcPts val="600"/>
              </a:spcBef>
              <a:spcAft>
                <a:spcPts val="0"/>
              </a:spcAft>
              <a:buClr>
                <a:schemeClr val="accent4"/>
              </a:buClr>
              <a:buSzPts val="2080"/>
              <a:buFont typeface="Noto Sans Symbols"/>
              <a:buNone/>
            </a:pPr>
            <a:r>
              <a:rPr lang="es-ES" sz="2600" b="0" i="0" u="none" strike="noStrike" cap="none">
                <a:solidFill>
                  <a:srgbClr val="8A0B08"/>
                </a:solidFill>
                <a:latin typeface="Calibri"/>
                <a:ea typeface="Calibri"/>
                <a:cs typeface="Calibri"/>
                <a:sym typeface="Calibri"/>
              </a:rPr>
              <a:t>y todas sus acciones son leales;</a:t>
            </a:r>
            <a:endParaRPr/>
          </a:p>
          <a:p>
            <a:pPr marL="521208" marR="0" lvl="1" indent="-228600" algn="l" rtl="0">
              <a:lnSpc>
                <a:spcPct val="110000"/>
              </a:lnSpc>
              <a:spcBef>
                <a:spcPts val="600"/>
              </a:spcBef>
              <a:spcAft>
                <a:spcPts val="0"/>
              </a:spcAft>
              <a:buClr>
                <a:schemeClr val="accent4"/>
              </a:buClr>
              <a:buSzPts val="2080"/>
              <a:buFont typeface="Noto Sans Symbols"/>
              <a:buNone/>
            </a:pPr>
            <a:r>
              <a:rPr lang="es-ES">
                <a:solidFill>
                  <a:srgbClr val="8A0B08"/>
                </a:solidFill>
              </a:rPr>
              <a:t>É</a:t>
            </a:r>
            <a:r>
              <a:rPr lang="es-ES" sz="2600" b="0" i="0" u="none" strike="noStrike" cap="none">
                <a:solidFill>
                  <a:srgbClr val="8A0B08"/>
                </a:solidFill>
                <a:latin typeface="Calibri"/>
                <a:ea typeface="Calibri"/>
                <a:cs typeface="Calibri"/>
                <a:sym typeface="Calibri"/>
              </a:rPr>
              <a:t>l ama la justicia y el derecho,</a:t>
            </a:r>
            <a:endParaRPr/>
          </a:p>
          <a:p>
            <a:pPr marL="521208" marR="0" lvl="1" indent="-228600" algn="l" rtl="0">
              <a:lnSpc>
                <a:spcPct val="110000"/>
              </a:lnSpc>
              <a:spcBef>
                <a:spcPts val="600"/>
              </a:spcBef>
              <a:spcAft>
                <a:spcPts val="0"/>
              </a:spcAft>
              <a:buClr>
                <a:schemeClr val="accent4"/>
              </a:buClr>
              <a:buSzPts val="2080"/>
              <a:buFont typeface="Noto Sans Symbols"/>
              <a:buNone/>
            </a:pPr>
            <a:r>
              <a:rPr lang="es-ES" sz="2600" b="0" i="0" u="none" strike="noStrike" cap="none">
                <a:solidFill>
                  <a:srgbClr val="8A0B08"/>
                </a:solidFill>
                <a:latin typeface="Calibri"/>
                <a:ea typeface="Calibri"/>
                <a:cs typeface="Calibri"/>
                <a:sym typeface="Calibri"/>
              </a:rPr>
              <a:t>y su misericordia llena la tierra.</a:t>
            </a:r>
            <a:endParaRPr/>
          </a:p>
          <a:p>
            <a:pPr marL="274320" marR="0" lvl="0" indent="-153797" algn="l" rtl="0">
              <a:lnSpc>
                <a:spcPct val="110000"/>
              </a:lnSpc>
              <a:spcBef>
                <a:spcPts val="600"/>
              </a:spcBef>
              <a:spcAft>
                <a:spcPts val="0"/>
              </a:spcAft>
              <a:buClr>
                <a:schemeClr val="dk2"/>
              </a:buClr>
              <a:buSzPts val="1898"/>
              <a:buFont typeface="Noto Sans Symbols"/>
              <a:buNone/>
            </a:pPr>
            <a:endParaRPr sz="2600" b="0" i="0" u="none" strike="noStrike" cap="none">
              <a:solidFill>
                <a:srgbClr val="8A0B08"/>
              </a:solidFill>
              <a:latin typeface="Calibri"/>
              <a:ea typeface="Calibri"/>
              <a:cs typeface="Calibri"/>
              <a:sym typeface="Calibri"/>
            </a:endParaRPr>
          </a:p>
          <a:p>
            <a:pPr marL="274320" marR="0" lvl="0" indent="-274320" algn="l" rtl="0">
              <a:lnSpc>
                <a:spcPct val="110000"/>
              </a:lnSpc>
              <a:spcBef>
                <a:spcPts val="600"/>
              </a:spcBef>
              <a:spcAft>
                <a:spcPts val="0"/>
              </a:spcAft>
              <a:buClr>
                <a:schemeClr val="dk2"/>
              </a:buClr>
              <a:buSzPts val="1898"/>
              <a:buFont typeface="Noto Sans Symbols"/>
              <a:buNone/>
            </a:pPr>
            <a:r>
              <a:rPr lang="es-ES" sz="2600" b="0" i="0" u="none" strike="noStrike" cap="none">
                <a:solidFill>
                  <a:srgbClr val="8A0B08"/>
                </a:solidFill>
                <a:latin typeface="Calibri"/>
                <a:ea typeface="Calibri"/>
                <a:cs typeface="Calibri"/>
                <a:sym typeface="Calibri"/>
              </a:rPr>
              <a:t>La palabra del Señor hizo el cielo;</a:t>
            </a:r>
            <a:endParaRPr/>
          </a:p>
          <a:p>
            <a:pPr marL="521208" marR="0" lvl="1" indent="-228600" algn="l" rtl="0">
              <a:lnSpc>
                <a:spcPct val="110000"/>
              </a:lnSpc>
              <a:spcBef>
                <a:spcPts val="600"/>
              </a:spcBef>
              <a:spcAft>
                <a:spcPts val="0"/>
              </a:spcAft>
              <a:buClr>
                <a:schemeClr val="accent4"/>
              </a:buClr>
              <a:buSzPts val="2080"/>
              <a:buFont typeface="Noto Sans Symbols"/>
              <a:buNone/>
            </a:pPr>
            <a:r>
              <a:rPr lang="es-ES" sz="2600" b="0" i="0" u="none" strike="noStrike" cap="none">
                <a:solidFill>
                  <a:srgbClr val="8A0B08"/>
                </a:solidFill>
                <a:latin typeface="Calibri"/>
                <a:ea typeface="Calibri"/>
                <a:cs typeface="Calibri"/>
                <a:sym typeface="Calibri"/>
              </a:rPr>
              <a:t>el aliento de su boca, sus ejércitos;</a:t>
            </a:r>
            <a:endParaRPr/>
          </a:p>
          <a:p>
            <a:pPr marL="521208" marR="0" lvl="1" indent="-228600" algn="l" rtl="0">
              <a:lnSpc>
                <a:spcPct val="110000"/>
              </a:lnSpc>
              <a:spcBef>
                <a:spcPts val="600"/>
              </a:spcBef>
              <a:spcAft>
                <a:spcPts val="0"/>
              </a:spcAft>
              <a:buClr>
                <a:schemeClr val="accent4"/>
              </a:buClr>
              <a:buSzPts val="2080"/>
              <a:buFont typeface="Noto Sans Symbols"/>
              <a:buNone/>
            </a:pPr>
            <a:r>
              <a:rPr lang="es-ES" sz="2600" b="0" i="0" u="none" strike="noStrike" cap="none">
                <a:solidFill>
                  <a:srgbClr val="8A0B08"/>
                </a:solidFill>
                <a:latin typeface="Calibri"/>
                <a:ea typeface="Calibri"/>
                <a:cs typeface="Calibri"/>
                <a:sym typeface="Calibri"/>
              </a:rPr>
              <a:t>encierra en un odre las aguas marinas,</a:t>
            </a:r>
            <a:endParaRPr/>
          </a:p>
          <a:p>
            <a:pPr marL="521208" marR="0" lvl="1" indent="-228600" algn="l" rtl="0">
              <a:lnSpc>
                <a:spcPct val="110000"/>
              </a:lnSpc>
              <a:spcBef>
                <a:spcPts val="600"/>
              </a:spcBef>
              <a:spcAft>
                <a:spcPts val="0"/>
              </a:spcAft>
              <a:buClr>
                <a:schemeClr val="accent4"/>
              </a:buClr>
              <a:buSzPts val="2080"/>
              <a:buFont typeface="Noto Sans Symbols"/>
              <a:buNone/>
            </a:pPr>
            <a:r>
              <a:rPr lang="es-ES" sz="2600" b="0" i="0" u="none" strike="noStrike" cap="none">
                <a:solidFill>
                  <a:srgbClr val="8A0B08"/>
                </a:solidFill>
                <a:latin typeface="Calibri"/>
                <a:ea typeface="Calibri"/>
                <a:cs typeface="Calibri"/>
                <a:sym typeface="Calibri"/>
              </a:rPr>
              <a:t>mete en un depósito el océano.</a:t>
            </a:r>
            <a:endParaRPr/>
          </a:p>
          <a:p>
            <a:pPr marL="274320" marR="0" lvl="0" indent="-153797" algn="l" rtl="0">
              <a:lnSpc>
                <a:spcPct val="110000"/>
              </a:lnSpc>
              <a:spcBef>
                <a:spcPts val="600"/>
              </a:spcBef>
              <a:spcAft>
                <a:spcPts val="0"/>
              </a:spcAft>
              <a:buClr>
                <a:schemeClr val="dk2"/>
              </a:buClr>
              <a:buSzPts val="1898"/>
              <a:buFont typeface="Noto Sans Symbols"/>
              <a:buNone/>
            </a:pPr>
            <a:endParaRPr sz="2600" b="0" i="0" u="none" strike="noStrike" cap="none">
              <a:solidFill>
                <a:srgbClr val="8A0B08"/>
              </a:solidFill>
              <a:latin typeface="Calibri"/>
              <a:ea typeface="Calibri"/>
              <a:cs typeface="Calibri"/>
              <a:sym typeface="Calibri"/>
            </a:endParaRPr>
          </a:p>
        </p:txBody>
      </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a:spLocks noGrp="1"/>
          </p:cNvSpPr>
          <p:nvPr>
            <p:ph type="title"/>
          </p:nvPr>
        </p:nvSpPr>
        <p:spPr>
          <a:xfrm>
            <a:off x="457200" y="320040"/>
            <a:ext cx="7239000" cy="1143000"/>
          </a:xfrm>
          <a:prstGeom prst="roundRect">
            <a:avLst>
              <a:gd name="adj" fmla="val 16667"/>
            </a:avLst>
          </a:prstGeom>
          <a:gradFill>
            <a:gsLst>
              <a:gs pos="0">
                <a:srgbClr val="F8E9FB"/>
              </a:gs>
              <a:gs pos="49000">
                <a:srgbClr val="E1B7ED"/>
              </a:gs>
              <a:gs pos="49100">
                <a:srgbClr val="D5A5E1"/>
              </a:gs>
              <a:gs pos="92000">
                <a:srgbClr val="E1B7ED"/>
              </a:gs>
              <a:gs pos="100000">
                <a:srgbClr val="E5C3EF"/>
              </a:gs>
            </a:gsLst>
            <a:lin ang="5400000" scaled="0"/>
          </a:gradFill>
          <a:ln w="38100" cap="flat" cmpd="sng">
            <a:solidFill>
              <a:srgbClr val="70377D"/>
            </a:solidFill>
            <a:prstDash val="solid"/>
            <a:round/>
            <a:headEnd type="none" w="med" len="med"/>
            <a:tailEnd type="none" w="med" len="med"/>
          </a:ln>
          <a:effectLst>
            <a:outerShdw blurRad="50800" dist="25000" dir="5400000" rotWithShape="0">
              <a:srgbClr val="000000"/>
            </a:outerShdw>
          </a:effectLst>
        </p:spPr>
        <p:txBody>
          <a:bodyPr spcFirstLastPara="1" wrap="square" lIns="45700" tIns="0" rIns="45700" bIns="0" anchor="ctr" anchorCtr="0">
            <a:noAutofit/>
          </a:bodyPr>
          <a:lstStyle/>
          <a:p>
            <a:pPr marL="0" marR="0" lvl="0" indent="0" algn="l" rtl="0">
              <a:spcBef>
                <a:spcPts val="0"/>
              </a:spcBef>
              <a:spcAft>
                <a:spcPts val="0"/>
              </a:spcAft>
              <a:buClr>
                <a:srgbClr val="8A0B08"/>
              </a:buClr>
              <a:buSzPts val="3200"/>
              <a:buFont typeface="Calibri"/>
              <a:buNone/>
            </a:pPr>
            <a:r>
              <a:rPr lang="es-ES" sz="3200" b="1" i="1" u="none" strike="noStrike" cap="none">
                <a:solidFill>
                  <a:srgbClr val="8A0B08"/>
                </a:solidFill>
                <a:latin typeface="Calibri"/>
                <a:ea typeface="Calibri"/>
                <a:cs typeface="Calibri"/>
                <a:sym typeface="Calibri"/>
              </a:rPr>
              <a:t>1. Oración</a:t>
            </a:r>
            <a:endParaRPr/>
          </a:p>
        </p:txBody>
      </p:sp>
      <p:sp>
        <p:nvSpPr>
          <p:cNvPr id="121" name="Shape 121"/>
          <p:cNvSpPr txBox="1">
            <a:spLocks noGrp="1"/>
          </p:cNvSpPr>
          <p:nvPr>
            <p:ph type="body" idx="1"/>
          </p:nvPr>
        </p:nvSpPr>
        <p:spPr>
          <a:xfrm>
            <a:off x="457200" y="1609416"/>
            <a:ext cx="7239000" cy="4846320"/>
          </a:xfrm>
          <a:prstGeom prst="rect">
            <a:avLst/>
          </a:prstGeom>
          <a:noFill/>
          <a:ln>
            <a:noFill/>
          </a:ln>
        </p:spPr>
        <p:txBody>
          <a:bodyPr spcFirstLastPara="1" wrap="square" lIns="91425" tIns="45700" rIns="91425" bIns="45700" anchor="t" anchorCtr="0">
            <a:noAutofit/>
          </a:bodyPr>
          <a:lstStyle/>
          <a:p>
            <a:pPr marL="274320" marR="0" lvl="0" indent="-274320" algn="l" rtl="0">
              <a:lnSpc>
                <a:spcPct val="110000"/>
              </a:lnSpc>
              <a:spcBef>
                <a:spcPts val="0"/>
              </a:spcBef>
              <a:spcAft>
                <a:spcPts val="0"/>
              </a:spcAft>
              <a:buClr>
                <a:schemeClr val="dk2"/>
              </a:buClr>
              <a:buSzPts val="1898"/>
              <a:buFont typeface="Noto Sans Symbols"/>
              <a:buNone/>
            </a:pPr>
            <a:r>
              <a:rPr lang="es-ES" sz="2600" b="0" i="0" u="none" strike="noStrike" cap="none">
                <a:solidFill>
                  <a:srgbClr val="8A0B08"/>
                </a:solidFill>
                <a:latin typeface="Calibri"/>
                <a:ea typeface="Calibri"/>
                <a:cs typeface="Calibri"/>
                <a:sym typeface="Calibri"/>
              </a:rPr>
              <a:t>Tema al Señor la tierra entera,</a:t>
            </a:r>
            <a:endParaRPr/>
          </a:p>
          <a:p>
            <a:pPr marL="521208" marR="0" lvl="1" indent="-228600" algn="l" rtl="0">
              <a:lnSpc>
                <a:spcPct val="110000"/>
              </a:lnSpc>
              <a:spcBef>
                <a:spcPts val="600"/>
              </a:spcBef>
              <a:spcAft>
                <a:spcPts val="0"/>
              </a:spcAft>
              <a:buClr>
                <a:schemeClr val="accent4"/>
              </a:buClr>
              <a:buSzPts val="2080"/>
              <a:buFont typeface="Noto Sans Symbols"/>
              <a:buNone/>
            </a:pPr>
            <a:r>
              <a:rPr lang="es-ES" sz="2600" b="0" i="0" u="none" strike="noStrike" cap="none">
                <a:solidFill>
                  <a:srgbClr val="8A0B08"/>
                </a:solidFill>
                <a:latin typeface="Calibri"/>
                <a:ea typeface="Calibri"/>
                <a:cs typeface="Calibri"/>
                <a:sym typeface="Calibri"/>
              </a:rPr>
              <a:t>tiemblen ante </a:t>
            </a:r>
            <a:r>
              <a:rPr lang="es-ES">
                <a:solidFill>
                  <a:srgbClr val="8A0B08"/>
                </a:solidFill>
              </a:rPr>
              <a:t>É</a:t>
            </a:r>
            <a:r>
              <a:rPr lang="es-ES" sz="2600" b="0" i="0" u="none" strike="noStrike" cap="none">
                <a:solidFill>
                  <a:srgbClr val="8A0B08"/>
                </a:solidFill>
                <a:latin typeface="Calibri"/>
                <a:ea typeface="Calibri"/>
                <a:cs typeface="Calibri"/>
                <a:sym typeface="Calibri"/>
              </a:rPr>
              <a:t>l los habitantes del orbe:</a:t>
            </a:r>
            <a:endParaRPr/>
          </a:p>
          <a:p>
            <a:pPr marL="521208" marR="0" lvl="1" indent="-228600" algn="l" rtl="0">
              <a:lnSpc>
                <a:spcPct val="110000"/>
              </a:lnSpc>
              <a:spcBef>
                <a:spcPts val="600"/>
              </a:spcBef>
              <a:spcAft>
                <a:spcPts val="0"/>
              </a:spcAft>
              <a:buClr>
                <a:schemeClr val="accent4"/>
              </a:buClr>
              <a:buSzPts val="2080"/>
              <a:buFont typeface="Noto Sans Symbols"/>
              <a:buNone/>
            </a:pPr>
            <a:r>
              <a:rPr lang="es-ES" sz="2600" b="0" i="0" u="none" strike="noStrike" cap="none">
                <a:solidFill>
                  <a:srgbClr val="8A0B08"/>
                </a:solidFill>
                <a:latin typeface="Calibri"/>
                <a:ea typeface="Calibri"/>
                <a:cs typeface="Calibri"/>
                <a:sym typeface="Calibri"/>
              </a:rPr>
              <a:t>porque </a:t>
            </a:r>
            <a:r>
              <a:rPr lang="es-ES">
                <a:solidFill>
                  <a:srgbClr val="8A0B08"/>
                </a:solidFill>
              </a:rPr>
              <a:t>É</a:t>
            </a:r>
            <a:r>
              <a:rPr lang="es-ES" sz="2600" b="0" i="0" u="none" strike="noStrike" cap="none">
                <a:solidFill>
                  <a:srgbClr val="8A0B08"/>
                </a:solidFill>
                <a:latin typeface="Calibri"/>
                <a:ea typeface="Calibri"/>
                <a:cs typeface="Calibri"/>
                <a:sym typeface="Calibri"/>
              </a:rPr>
              <a:t>l lo dijo, y existió,</a:t>
            </a:r>
            <a:endParaRPr/>
          </a:p>
          <a:p>
            <a:pPr marL="521208" marR="0" lvl="1" indent="-228600" algn="l" rtl="0">
              <a:lnSpc>
                <a:spcPct val="110000"/>
              </a:lnSpc>
              <a:spcBef>
                <a:spcPts val="600"/>
              </a:spcBef>
              <a:spcAft>
                <a:spcPts val="0"/>
              </a:spcAft>
              <a:buClr>
                <a:schemeClr val="accent4"/>
              </a:buClr>
              <a:buSzPts val="2080"/>
              <a:buFont typeface="Noto Sans Symbols"/>
              <a:buNone/>
            </a:pPr>
            <a:r>
              <a:rPr lang="es-ES" sz="2600" b="0" i="0" u="none" strike="noStrike" cap="none">
                <a:solidFill>
                  <a:srgbClr val="8A0B08"/>
                </a:solidFill>
                <a:latin typeface="Calibri"/>
                <a:ea typeface="Calibri"/>
                <a:cs typeface="Calibri"/>
                <a:sym typeface="Calibri"/>
              </a:rPr>
              <a:t>Él lo mandó y surgió.</a:t>
            </a:r>
            <a:endParaRPr/>
          </a:p>
          <a:p>
            <a:pPr marL="274320" marR="0" lvl="0" indent="-153797" algn="l" rtl="0">
              <a:lnSpc>
                <a:spcPct val="110000"/>
              </a:lnSpc>
              <a:spcBef>
                <a:spcPts val="600"/>
              </a:spcBef>
              <a:spcAft>
                <a:spcPts val="0"/>
              </a:spcAft>
              <a:buClr>
                <a:schemeClr val="dk2"/>
              </a:buClr>
              <a:buSzPts val="1898"/>
              <a:buFont typeface="Noto Sans Symbols"/>
              <a:buNone/>
            </a:pPr>
            <a:endParaRPr sz="2600" b="0" i="0" u="none" strike="noStrike" cap="none">
              <a:solidFill>
                <a:srgbClr val="8A0B08"/>
              </a:solidFill>
              <a:latin typeface="Calibri"/>
              <a:ea typeface="Calibri"/>
              <a:cs typeface="Calibri"/>
              <a:sym typeface="Calibri"/>
            </a:endParaRPr>
          </a:p>
          <a:p>
            <a:pPr marL="274320" marR="0" lvl="0" indent="-274320" algn="l" rtl="0">
              <a:lnSpc>
                <a:spcPct val="110000"/>
              </a:lnSpc>
              <a:spcBef>
                <a:spcPts val="600"/>
              </a:spcBef>
              <a:spcAft>
                <a:spcPts val="0"/>
              </a:spcAft>
              <a:buClr>
                <a:schemeClr val="dk2"/>
              </a:buClr>
              <a:buSzPts val="1898"/>
              <a:buFont typeface="Noto Sans Symbols"/>
              <a:buNone/>
            </a:pPr>
            <a:r>
              <a:rPr lang="es-ES" sz="2600" b="0" i="0" u="none" strike="noStrike" cap="none">
                <a:solidFill>
                  <a:srgbClr val="8A0B08"/>
                </a:solidFill>
                <a:latin typeface="Calibri"/>
                <a:ea typeface="Calibri"/>
                <a:cs typeface="Calibri"/>
                <a:sym typeface="Calibri"/>
              </a:rPr>
              <a:t>El Señor deshace los planes de las naciones,</a:t>
            </a:r>
            <a:endParaRPr/>
          </a:p>
          <a:p>
            <a:pPr marL="521208" marR="0" lvl="1" indent="-228600" algn="l" rtl="0">
              <a:lnSpc>
                <a:spcPct val="110000"/>
              </a:lnSpc>
              <a:spcBef>
                <a:spcPts val="600"/>
              </a:spcBef>
              <a:spcAft>
                <a:spcPts val="0"/>
              </a:spcAft>
              <a:buClr>
                <a:schemeClr val="accent4"/>
              </a:buClr>
              <a:buSzPts val="2080"/>
              <a:buFont typeface="Noto Sans Symbols"/>
              <a:buNone/>
            </a:pPr>
            <a:r>
              <a:rPr lang="es-ES" sz="2600" b="0" i="0" u="none" strike="noStrike" cap="none">
                <a:solidFill>
                  <a:srgbClr val="8A0B08"/>
                </a:solidFill>
                <a:latin typeface="Calibri"/>
                <a:ea typeface="Calibri"/>
                <a:cs typeface="Calibri"/>
                <a:sym typeface="Calibri"/>
              </a:rPr>
              <a:t>frustra los proyectos de los pueblos;</a:t>
            </a:r>
            <a:endParaRPr/>
          </a:p>
          <a:p>
            <a:pPr marL="521208" marR="0" lvl="1" indent="-228600" algn="l" rtl="0">
              <a:lnSpc>
                <a:spcPct val="110000"/>
              </a:lnSpc>
              <a:spcBef>
                <a:spcPts val="600"/>
              </a:spcBef>
              <a:spcAft>
                <a:spcPts val="0"/>
              </a:spcAft>
              <a:buClr>
                <a:schemeClr val="accent4"/>
              </a:buClr>
              <a:buSzPts val="2080"/>
              <a:buFont typeface="Noto Sans Symbols"/>
              <a:buNone/>
            </a:pPr>
            <a:r>
              <a:rPr lang="es-ES" sz="2600" b="0" i="0" u="none" strike="noStrike" cap="none">
                <a:solidFill>
                  <a:srgbClr val="8A0B08"/>
                </a:solidFill>
                <a:latin typeface="Calibri"/>
                <a:ea typeface="Calibri"/>
                <a:cs typeface="Calibri"/>
                <a:sym typeface="Calibri"/>
              </a:rPr>
              <a:t>pero el plan del Señor subsiste por siempre,</a:t>
            </a:r>
            <a:endParaRPr/>
          </a:p>
          <a:p>
            <a:pPr marL="521208" marR="0" lvl="1" indent="-228600" algn="l" rtl="0">
              <a:lnSpc>
                <a:spcPct val="110000"/>
              </a:lnSpc>
              <a:spcBef>
                <a:spcPts val="600"/>
              </a:spcBef>
              <a:spcAft>
                <a:spcPts val="0"/>
              </a:spcAft>
              <a:buClr>
                <a:schemeClr val="accent4"/>
              </a:buClr>
              <a:buSzPts val="2080"/>
              <a:buFont typeface="Noto Sans Symbols"/>
              <a:buNone/>
            </a:pPr>
            <a:r>
              <a:rPr lang="es-ES" sz="2600" b="0" i="0" u="none" strike="noStrike" cap="none">
                <a:solidFill>
                  <a:srgbClr val="8A0B08"/>
                </a:solidFill>
                <a:latin typeface="Calibri"/>
                <a:ea typeface="Calibri"/>
                <a:cs typeface="Calibri"/>
                <a:sym typeface="Calibri"/>
              </a:rPr>
              <a:t>los proyectos de su corazón, de edad en edad.</a:t>
            </a:r>
            <a:endParaRPr/>
          </a:p>
          <a:p>
            <a:pPr marL="274320" marR="0" lvl="0" indent="-153797" algn="l" rtl="0">
              <a:lnSpc>
                <a:spcPct val="110000"/>
              </a:lnSpc>
              <a:spcBef>
                <a:spcPts val="600"/>
              </a:spcBef>
              <a:spcAft>
                <a:spcPts val="0"/>
              </a:spcAft>
              <a:buClr>
                <a:schemeClr val="dk2"/>
              </a:buClr>
              <a:buSzPts val="1898"/>
              <a:buFont typeface="Noto Sans Symbols"/>
              <a:buNone/>
            </a:pPr>
            <a:endParaRPr sz="2600" b="0" i="0" u="none" strike="noStrike" cap="none">
              <a:solidFill>
                <a:srgbClr val="8A0B08"/>
              </a:solidFill>
              <a:latin typeface="Calibri"/>
              <a:ea typeface="Calibri"/>
              <a:cs typeface="Calibri"/>
              <a:sym typeface="Calibri"/>
            </a:endParaRPr>
          </a:p>
        </p:txBody>
      </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a:spLocks noGrp="1"/>
          </p:cNvSpPr>
          <p:nvPr>
            <p:ph type="title"/>
          </p:nvPr>
        </p:nvSpPr>
        <p:spPr>
          <a:xfrm>
            <a:off x="457200" y="320040"/>
            <a:ext cx="7239000" cy="1143000"/>
          </a:xfrm>
          <a:prstGeom prst="roundRect">
            <a:avLst>
              <a:gd name="adj" fmla="val 16667"/>
            </a:avLst>
          </a:prstGeom>
          <a:gradFill>
            <a:gsLst>
              <a:gs pos="0">
                <a:srgbClr val="F8E9FB"/>
              </a:gs>
              <a:gs pos="49000">
                <a:srgbClr val="E1B7ED"/>
              </a:gs>
              <a:gs pos="49100">
                <a:srgbClr val="D5A5E1"/>
              </a:gs>
              <a:gs pos="92000">
                <a:srgbClr val="E1B7ED"/>
              </a:gs>
              <a:gs pos="100000">
                <a:srgbClr val="E5C3EF"/>
              </a:gs>
            </a:gsLst>
            <a:lin ang="5400000" scaled="0"/>
          </a:gradFill>
          <a:ln w="38100" cap="flat" cmpd="sng">
            <a:solidFill>
              <a:srgbClr val="70377D"/>
            </a:solidFill>
            <a:prstDash val="solid"/>
            <a:round/>
            <a:headEnd type="none" w="med" len="med"/>
            <a:tailEnd type="none" w="med" len="med"/>
          </a:ln>
          <a:effectLst>
            <a:outerShdw blurRad="50800" dist="25000" dir="5400000" rotWithShape="0">
              <a:srgbClr val="000000"/>
            </a:outerShdw>
          </a:effectLst>
        </p:spPr>
        <p:txBody>
          <a:bodyPr spcFirstLastPara="1" wrap="square" lIns="45700" tIns="0" rIns="45700" bIns="0" anchor="ctr" anchorCtr="0">
            <a:noAutofit/>
          </a:bodyPr>
          <a:lstStyle/>
          <a:p>
            <a:pPr marL="0" marR="0" lvl="0" indent="0" algn="l" rtl="0">
              <a:spcBef>
                <a:spcPts val="0"/>
              </a:spcBef>
              <a:spcAft>
                <a:spcPts val="0"/>
              </a:spcAft>
              <a:buClr>
                <a:srgbClr val="8A0B08"/>
              </a:buClr>
              <a:buSzPts val="3200"/>
              <a:buFont typeface="Calibri"/>
              <a:buNone/>
            </a:pPr>
            <a:r>
              <a:rPr lang="es-ES" sz="3200" b="1" i="1" u="none" strike="noStrike" cap="none">
                <a:solidFill>
                  <a:srgbClr val="8A0B08"/>
                </a:solidFill>
                <a:latin typeface="Calibri"/>
                <a:ea typeface="Calibri"/>
                <a:cs typeface="Calibri"/>
                <a:sym typeface="Calibri"/>
              </a:rPr>
              <a:t>1. Oración</a:t>
            </a:r>
            <a:endParaRPr/>
          </a:p>
        </p:txBody>
      </p:sp>
      <p:sp>
        <p:nvSpPr>
          <p:cNvPr id="127" name="Shape 127"/>
          <p:cNvSpPr txBox="1">
            <a:spLocks noGrp="1"/>
          </p:cNvSpPr>
          <p:nvPr>
            <p:ph type="body" idx="1"/>
          </p:nvPr>
        </p:nvSpPr>
        <p:spPr>
          <a:xfrm>
            <a:off x="457200" y="1609416"/>
            <a:ext cx="7239000" cy="4846320"/>
          </a:xfrm>
          <a:prstGeom prst="rect">
            <a:avLst/>
          </a:prstGeom>
          <a:noFill/>
          <a:ln>
            <a:noFill/>
          </a:ln>
        </p:spPr>
        <p:txBody>
          <a:bodyPr spcFirstLastPara="1" wrap="square" lIns="91425" tIns="45700" rIns="91425" bIns="45700" anchor="t" anchorCtr="0">
            <a:noAutofit/>
          </a:bodyPr>
          <a:lstStyle/>
          <a:p>
            <a:pPr marL="274320" marR="0" lvl="0" indent="-274320" algn="l" rtl="0">
              <a:lnSpc>
                <a:spcPct val="120000"/>
              </a:lnSpc>
              <a:spcBef>
                <a:spcPts val="0"/>
              </a:spcBef>
              <a:spcAft>
                <a:spcPts val="0"/>
              </a:spcAft>
              <a:buClr>
                <a:schemeClr val="dk2"/>
              </a:buClr>
              <a:buSzPts val="1898"/>
              <a:buFont typeface="Noto Sans Symbols"/>
              <a:buNone/>
            </a:pPr>
            <a:r>
              <a:rPr lang="es-ES" sz="2600" b="0" i="0" u="none" strike="noStrike" cap="none">
                <a:solidFill>
                  <a:srgbClr val="8A0B08"/>
                </a:solidFill>
                <a:latin typeface="Calibri"/>
                <a:ea typeface="Calibri"/>
                <a:cs typeface="Calibri"/>
                <a:sym typeface="Calibri"/>
              </a:rPr>
              <a:t>Dichosa la nación cuyo Dios es el Señor,</a:t>
            </a:r>
            <a:endParaRPr/>
          </a:p>
          <a:p>
            <a:pPr marL="274320" marR="0" lvl="0" indent="-274320" algn="l" rtl="0">
              <a:lnSpc>
                <a:spcPct val="120000"/>
              </a:lnSpc>
              <a:spcBef>
                <a:spcPts val="600"/>
              </a:spcBef>
              <a:spcAft>
                <a:spcPts val="0"/>
              </a:spcAft>
              <a:buClr>
                <a:schemeClr val="dk2"/>
              </a:buClr>
              <a:buSzPts val="1898"/>
              <a:buFont typeface="Noto Sans Symbols"/>
              <a:buNone/>
            </a:pPr>
            <a:r>
              <a:rPr lang="es-ES" sz="2600" b="0" i="0" u="none" strike="noStrike" cap="none">
                <a:solidFill>
                  <a:srgbClr val="8A0B08"/>
                </a:solidFill>
                <a:latin typeface="Calibri"/>
                <a:ea typeface="Calibri"/>
                <a:cs typeface="Calibri"/>
                <a:sym typeface="Calibri"/>
              </a:rPr>
              <a:t>	el pueblo que </a:t>
            </a:r>
            <a:r>
              <a:rPr lang="es-ES">
                <a:solidFill>
                  <a:srgbClr val="8A0B08"/>
                </a:solidFill>
              </a:rPr>
              <a:t>É</a:t>
            </a:r>
            <a:r>
              <a:rPr lang="es-ES" sz="2600" b="0" i="0" u="none" strike="noStrike" cap="none">
                <a:solidFill>
                  <a:srgbClr val="8A0B08"/>
                </a:solidFill>
                <a:latin typeface="Calibri"/>
                <a:ea typeface="Calibri"/>
                <a:cs typeface="Calibri"/>
                <a:sym typeface="Calibri"/>
              </a:rPr>
              <a:t>l se escogió como heredad.</a:t>
            </a:r>
            <a:endParaRPr/>
          </a:p>
          <a:p>
            <a:pPr marL="274320" marR="0" lvl="0" indent="-274320" algn="l" rtl="0">
              <a:lnSpc>
                <a:spcPct val="120000"/>
              </a:lnSpc>
              <a:spcBef>
                <a:spcPts val="600"/>
              </a:spcBef>
              <a:spcAft>
                <a:spcPts val="0"/>
              </a:spcAft>
              <a:buClr>
                <a:schemeClr val="dk2"/>
              </a:buClr>
              <a:buSzPts val="1898"/>
              <a:buFont typeface="Noto Sans Symbols"/>
              <a:buNone/>
            </a:pPr>
            <a:r>
              <a:rPr lang="es-ES" sz="2600" b="0" i="0" u="none" strike="noStrike" cap="none">
                <a:solidFill>
                  <a:srgbClr val="8A0B08"/>
                </a:solidFill>
                <a:latin typeface="Calibri"/>
                <a:ea typeface="Calibri"/>
                <a:cs typeface="Calibri"/>
                <a:sym typeface="Calibri"/>
              </a:rPr>
              <a:t>	El Señor mira desde el cielo, </a:t>
            </a:r>
            <a:endParaRPr/>
          </a:p>
          <a:p>
            <a:pPr marL="274320" marR="0" lvl="0" indent="-274320" algn="l" rtl="0">
              <a:lnSpc>
                <a:spcPct val="120000"/>
              </a:lnSpc>
              <a:spcBef>
                <a:spcPts val="600"/>
              </a:spcBef>
              <a:spcAft>
                <a:spcPts val="0"/>
              </a:spcAft>
              <a:buClr>
                <a:schemeClr val="dk2"/>
              </a:buClr>
              <a:buSzPts val="1898"/>
              <a:buFont typeface="Noto Sans Symbols"/>
              <a:buNone/>
            </a:pPr>
            <a:r>
              <a:rPr lang="es-ES" sz="2600" b="0" i="0" u="none" strike="noStrike" cap="none">
                <a:solidFill>
                  <a:srgbClr val="8A0B08"/>
                </a:solidFill>
                <a:latin typeface="Calibri"/>
                <a:ea typeface="Calibri"/>
                <a:cs typeface="Calibri"/>
                <a:sym typeface="Calibri"/>
              </a:rPr>
              <a:t>	se fija en todos los hombres;</a:t>
            </a:r>
            <a:endParaRPr/>
          </a:p>
          <a:p>
            <a:pPr marL="274320" marR="0" lvl="0" indent="-274320" algn="l" rtl="0">
              <a:lnSpc>
                <a:spcPct val="120000"/>
              </a:lnSpc>
              <a:spcBef>
                <a:spcPts val="600"/>
              </a:spcBef>
              <a:spcAft>
                <a:spcPts val="0"/>
              </a:spcAft>
              <a:buClr>
                <a:schemeClr val="dk2"/>
              </a:buClr>
              <a:buSzPts val="876"/>
              <a:buFont typeface="Noto Sans Symbols"/>
              <a:buNone/>
            </a:pPr>
            <a:endParaRPr sz="1200" b="0" i="0" u="none" strike="noStrike" cap="none">
              <a:solidFill>
                <a:srgbClr val="8A0B08"/>
              </a:solidFill>
              <a:latin typeface="Calibri"/>
              <a:ea typeface="Calibri"/>
              <a:cs typeface="Calibri"/>
              <a:sym typeface="Calibri"/>
            </a:endParaRPr>
          </a:p>
          <a:p>
            <a:pPr marL="274320" marR="0" lvl="0" indent="-274320" algn="l" rtl="0">
              <a:lnSpc>
                <a:spcPct val="120000"/>
              </a:lnSpc>
              <a:spcBef>
                <a:spcPts val="600"/>
              </a:spcBef>
              <a:spcAft>
                <a:spcPts val="0"/>
              </a:spcAft>
              <a:buClr>
                <a:schemeClr val="dk2"/>
              </a:buClr>
              <a:buSzPts val="1898"/>
              <a:buFont typeface="Noto Sans Symbols"/>
              <a:buNone/>
            </a:pPr>
            <a:r>
              <a:rPr lang="es-ES" sz="2600" b="0" i="0" u="none" strike="noStrike" cap="none">
                <a:solidFill>
                  <a:srgbClr val="8A0B08"/>
                </a:solidFill>
                <a:latin typeface="Calibri"/>
                <a:ea typeface="Calibri"/>
                <a:cs typeface="Calibri"/>
                <a:sym typeface="Calibri"/>
              </a:rPr>
              <a:t>Desde su morada observa</a:t>
            </a:r>
            <a:endParaRPr/>
          </a:p>
          <a:p>
            <a:pPr marL="273050" marR="0" lvl="0" indent="-3175" algn="l" rtl="0">
              <a:lnSpc>
                <a:spcPct val="120000"/>
              </a:lnSpc>
              <a:spcBef>
                <a:spcPts val="600"/>
              </a:spcBef>
              <a:spcAft>
                <a:spcPts val="0"/>
              </a:spcAft>
              <a:buClr>
                <a:schemeClr val="dk2"/>
              </a:buClr>
              <a:buSzPts val="1898"/>
              <a:buFont typeface="Noto Sans Symbols"/>
              <a:buNone/>
            </a:pPr>
            <a:r>
              <a:rPr lang="es-ES" sz="2600" b="0" i="0" u="none" strike="noStrike" cap="none">
                <a:solidFill>
                  <a:srgbClr val="8A0B08"/>
                </a:solidFill>
                <a:latin typeface="Calibri"/>
                <a:ea typeface="Calibri"/>
                <a:cs typeface="Calibri"/>
                <a:sym typeface="Calibri"/>
              </a:rPr>
              <a:t>a todos los habitantes de la tierra:</a:t>
            </a:r>
            <a:endParaRPr/>
          </a:p>
          <a:p>
            <a:pPr marL="273050" marR="0" lvl="0" indent="-3175" algn="l" rtl="0">
              <a:lnSpc>
                <a:spcPct val="120000"/>
              </a:lnSpc>
              <a:spcBef>
                <a:spcPts val="600"/>
              </a:spcBef>
              <a:spcAft>
                <a:spcPts val="0"/>
              </a:spcAft>
              <a:buClr>
                <a:schemeClr val="dk2"/>
              </a:buClr>
              <a:buSzPts val="1898"/>
              <a:buFont typeface="Noto Sans Symbols"/>
              <a:buNone/>
            </a:pPr>
            <a:r>
              <a:rPr lang="es-ES">
                <a:solidFill>
                  <a:srgbClr val="8A0B08"/>
                </a:solidFill>
              </a:rPr>
              <a:t>É</a:t>
            </a:r>
            <a:r>
              <a:rPr lang="es-ES" sz="2600" b="0" i="0" u="none" strike="noStrike" cap="none">
                <a:solidFill>
                  <a:srgbClr val="8A0B08"/>
                </a:solidFill>
                <a:latin typeface="Calibri"/>
                <a:ea typeface="Calibri"/>
                <a:cs typeface="Calibri"/>
                <a:sym typeface="Calibri"/>
              </a:rPr>
              <a:t>l modeló cada corazón,</a:t>
            </a:r>
            <a:endParaRPr/>
          </a:p>
          <a:p>
            <a:pPr marL="273050" marR="0" lvl="0" indent="-3175" algn="l" rtl="0">
              <a:lnSpc>
                <a:spcPct val="120000"/>
              </a:lnSpc>
              <a:spcBef>
                <a:spcPts val="600"/>
              </a:spcBef>
              <a:spcAft>
                <a:spcPts val="0"/>
              </a:spcAft>
              <a:buClr>
                <a:schemeClr val="dk2"/>
              </a:buClr>
              <a:buSzPts val="1898"/>
              <a:buFont typeface="Noto Sans Symbols"/>
              <a:buNone/>
            </a:pPr>
            <a:r>
              <a:rPr lang="es-ES" sz="2600" b="0" i="0" u="none" strike="noStrike" cap="none">
                <a:solidFill>
                  <a:srgbClr val="8A0B08"/>
                </a:solidFill>
                <a:latin typeface="Calibri"/>
                <a:ea typeface="Calibri"/>
                <a:cs typeface="Calibri"/>
                <a:sym typeface="Calibri"/>
              </a:rPr>
              <a:t>y comprende todas sus acciones.</a:t>
            </a:r>
            <a:endParaRPr sz="2600" b="0" i="0" u="none" strike="noStrike" cap="none">
              <a:solidFill>
                <a:srgbClr val="8A0B08"/>
              </a:solidFill>
              <a:latin typeface="Calibri"/>
              <a:ea typeface="Calibri"/>
              <a:cs typeface="Calibri"/>
              <a:sym typeface="Calibri"/>
            </a:endParaRPr>
          </a:p>
        </p:txBody>
      </p:sp>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a:spLocks noGrp="1"/>
          </p:cNvSpPr>
          <p:nvPr>
            <p:ph type="title"/>
          </p:nvPr>
        </p:nvSpPr>
        <p:spPr>
          <a:xfrm>
            <a:off x="457200" y="320040"/>
            <a:ext cx="7239000" cy="1143000"/>
          </a:xfrm>
          <a:prstGeom prst="roundRect">
            <a:avLst>
              <a:gd name="adj" fmla="val 16667"/>
            </a:avLst>
          </a:prstGeom>
          <a:gradFill>
            <a:gsLst>
              <a:gs pos="0">
                <a:srgbClr val="F8E9FB"/>
              </a:gs>
              <a:gs pos="49000">
                <a:srgbClr val="E1B7ED"/>
              </a:gs>
              <a:gs pos="49100">
                <a:srgbClr val="D5A5E1"/>
              </a:gs>
              <a:gs pos="92000">
                <a:srgbClr val="E1B7ED"/>
              </a:gs>
              <a:gs pos="100000">
                <a:srgbClr val="E5C3EF"/>
              </a:gs>
            </a:gsLst>
            <a:lin ang="5400000" scaled="0"/>
          </a:gradFill>
          <a:ln w="38100" cap="flat" cmpd="sng">
            <a:solidFill>
              <a:srgbClr val="70377D"/>
            </a:solidFill>
            <a:prstDash val="solid"/>
            <a:round/>
            <a:headEnd type="none" w="med" len="med"/>
            <a:tailEnd type="none" w="med" len="med"/>
          </a:ln>
          <a:effectLst>
            <a:outerShdw blurRad="50800" dist="25000" dir="5400000" rotWithShape="0">
              <a:srgbClr val="000000"/>
            </a:outerShdw>
          </a:effectLst>
        </p:spPr>
        <p:txBody>
          <a:bodyPr spcFirstLastPara="1" wrap="square" lIns="45700" tIns="0" rIns="45700" bIns="0" anchor="ctr" anchorCtr="0">
            <a:noAutofit/>
          </a:bodyPr>
          <a:lstStyle/>
          <a:p>
            <a:pPr marL="0" marR="0" lvl="0" indent="0" algn="l" rtl="0">
              <a:spcBef>
                <a:spcPts val="0"/>
              </a:spcBef>
              <a:spcAft>
                <a:spcPts val="0"/>
              </a:spcAft>
              <a:buClr>
                <a:srgbClr val="8A0B08"/>
              </a:buClr>
              <a:buSzPts val="3200"/>
              <a:buFont typeface="Calibri"/>
              <a:buNone/>
            </a:pPr>
            <a:r>
              <a:rPr lang="es-ES" sz="3200" b="1" i="1" u="none" strike="noStrike" cap="none">
                <a:solidFill>
                  <a:srgbClr val="8A0B08"/>
                </a:solidFill>
                <a:latin typeface="Calibri"/>
                <a:ea typeface="Calibri"/>
                <a:cs typeface="Calibri"/>
                <a:sym typeface="Calibri"/>
              </a:rPr>
              <a:t>1. Oración</a:t>
            </a:r>
            <a:endParaRPr/>
          </a:p>
        </p:txBody>
      </p:sp>
      <p:sp>
        <p:nvSpPr>
          <p:cNvPr id="133" name="Shape 133"/>
          <p:cNvSpPr txBox="1">
            <a:spLocks noGrp="1"/>
          </p:cNvSpPr>
          <p:nvPr>
            <p:ph type="body" idx="1"/>
          </p:nvPr>
        </p:nvSpPr>
        <p:spPr>
          <a:xfrm>
            <a:off x="457200" y="1609416"/>
            <a:ext cx="7239000" cy="4846320"/>
          </a:xfrm>
          <a:prstGeom prst="rect">
            <a:avLst/>
          </a:prstGeom>
          <a:noFill/>
          <a:ln>
            <a:noFill/>
          </a:ln>
        </p:spPr>
        <p:txBody>
          <a:bodyPr spcFirstLastPara="1" wrap="square" lIns="91425" tIns="45700" rIns="91425" bIns="45700" anchor="t" anchorCtr="0">
            <a:noAutofit/>
          </a:bodyPr>
          <a:lstStyle/>
          <a:p>
            <a:pPr marL="274320" marR="0" lvl="0" indent="-274320" algn="l" rtl="0">
              <a:lnSpc>
                <a:spcPct val="110000"/>
              </a:lnSpc>
              <a:spcBef>
                <a:spcPts val="0"/>
              </a:spcBef>
              <a:spcAft>
                <a:spcPts val="0"/>
              </a:spcAft>
              <a:buClr>
                <a:schemeClr val="dk2"/>
              </a:buClr>
              <a:buSzPts val="1898"/>
              <a:buFont typeface="Noto Sans Symbols"/>
              <a:buNone/>
            </a:pPr>
            <a:r>
              <a:rPr lang="es-ES" sz="2600" b="0" i="0" u="none" strike="noStrike" cap="none">
                <a:solidFill>
                  <a:srgbClr val="8A0B08"/>
                </a:solidFill>
                <a:latin typeface="Calibri"/>
                <a:ea typeface="Calibri"/>
                <a:cs typeface="Calibri"/>
                <a:sym typeface="Calibri"/>
              </a:rPr>
              <a:t>No vence el rey por su gran ejército,</a:t>
            </a:r>
            <a:endParaRPr/>
          </a:p>
          <a:p>
            <a:pPr marL="521208" marR="0" lvl="1" indent="-228600" algn="l" rtl="0">
              <a:lnSpc>
                <a:spcPct val="110000"/>
              </a:lnSpc>
              <a:spcBef>
                <a:spcPts val="600"/>
              </a:spcBef>
              <a:spcAft>
                <a:spcPts val="0"/>
              </a:spcAft>
              <a:buClr>
                <a:schemeClr val="accent4"/>
              </a:buClr>
              <a:buSzPts val="2080"/>
              <a:buFont typeface="Noto Sans Symbols"/>
              <a:buNone/>
            </a:pPr>
            <a:r>
              <a:rPr lang="es-ES" sz="2600" b="0" i="0" u="none" strike="noStrike" cap="none">
                <a:solidFill>
                  <a:srgbClr val="8A0B08"/>
                </a:solidFill>
                <a:latin typeface="Calibri"/>
                <a:ea typeface="Calibri"/>
                <a:cs typeface="Calibri"/>
                <a:sym typeface="Calibri"/>
              </a:rPr>
              <a:t>no escapa el soldado por su mucha fuerza,</a:t>
            </a:r>
            <a:endParaRPr/>
          </a:p>
          <a:p>
            <a:pPr marL="521208" marR="0" lvl="1" indent="-228600" algn="l" rtl="0">
              <a:lnSpc>
                <a:spcPct val="110000"/>
              </a:lnSpc>
              <a:spcBef>
                <a:spcPts val="600"/>
              </a:spcBef>
              <a:spcAft>
                <a:spcPts val="0"/>
              </a:spcAft>
              <a:buClr>
                <a:schemeClr val="accent4"/>
              </a:buClr>
              <a:buSzPts val="2080"/>
              <a:buFont typeface="Noto Sans Symbols"/>
              <a:buNone/>
            </a:pPr>
            <a:r>
              <a:rPr lang="es-ES" sz="2600" b="0" i="0" u="none" strike="noStrike" cap="none">
                <a:solidFill>
                  <a:srgbClr val="8A0B08"/>
                </a:solidFill>
                <a:latin typeface="Calibri"/>
                <a:ea typeface="Calibri"/>
                <a:cs typeface="Calibri"/>
                <a:sym typeface="Calibri"/>
              </a:rPr>
              <a:t>nada valen sus caballos para la victoria,</a:t>
            </a:r>
            <a:endParaRPr/>
          </a:p>
          <a:p>
            <a:pPr marL="521208" marR="0" lvl="1" indent="-228600" algn="l" rtl="0">
              <a:lnSpc>
                <a:spcPct val="110000"/>
              </a:lnSpc>
              <a:spcBef>
                <a:spcPts val="600"/>
              </a:spcBef>
              <a:spcAft>
                <a:spcPts val="0"/>
              </a:spcAft>
              <a:buClr>
                <a:schemeClr val="accent4"/>
              </a:buClr>
              <a:buSzPts val="2080"/>
              <a:buFont typeface="Noto Sans Symbols"/>
              <a:buNone/>
            </a:pPr>
            <a:r>
              <a:rPr lang="es-ES" sz="2600" b="0" i="0" u="none" strike="noStrike" cap="none">
                <a:solidFill>
                  <a:srgbClr val="8A0B08"/>
                </a:solidFill>
                <a:latin typeface="Calibri"/>
                <a:ea typeface="Calibri"/>
                <a:cs typeface="Calibri"/>
                <a:sym typeface="Calibri"/>
              </a:rPr>
              <a:t>ni por su gran ejército se salvan.</a:t>
            </a:r>
            <a:endParaRPr/>
          </a:p>
          <a:p>
            <a:pPr marL="274320" marR="0" lvl="0" indent="-274320" algn="l" rtl="0">
              <a:lnSpc>
                <a:spcPct val="110000"/>
              </a:lnSpc>
              <a:spcBef>
                <a:spcPts val="600"/>
              </a:spcBef>
              <a:spcAft>
                <a:spcPts val="0"/>
              </a:spcAft>
              <a:buClr>
                <a:schemeClr val="dk2"/>
              </a:buClr>
              <a:buSzPts val="1898"/>
              <a:buFont typeface="Noto Sans Symbols"/>
              <a:buNone/>
            </a:pPr>
            <a:endParaRPr sz="2600" b="0" i="0" u="none" strike="noStrike" cap="none">
              <a:solidFill>
                <a:srgbClr val="8A0B08"/>
              </a:solidFill>
              <a:latin typeface="Calibri"/>
              <a:ea typeface="Calibri"/>
              <a:cs typeface="Calibri"/>
              <a:sym typeface="Calibri"/>
            </a:endParaRPr>
          </a:p>
          <a:p>
            <a:pPr marL="274320" marR="0" lvl="0" indent="-274320" algn="l" rtl="0">
              <a:lnSpc>
                <a:spcPct val="110000"/>
              </a:lnSpc>
              <a:spcBef>
                <a:spcPts val="600"/>
              </a:spcBef>
              <a:spcAft>
                <a:spcPts val="0"/>
              </a:spcAft>
              <a:buClr>
                <a:schemeClr val="dk2"/>
              </a:buClr>
              <a:buSzPts val="1898"/>
              <a:buFont typeface="Noto Sans Symbols"/>
              <a:buNone/>
            </a:pPr>
            <a:r>
              <a:rPr lang="es-ES" sz="2600" b="0" i="0" u="none" strike="noStrike" cap="none">
                <a:solidFill>
                  <a:srgbClr val="8A0B08"/>
                </a:solidFill>
                <a:latin typeface="Calibri"/>
                <a:ea typeface="Calibri"/>
                <a:cs typeface="Calibri"/>
                <a:sym typeface="Calibri"/>
              </a:rPr>
              <a:t>Los ojos del Señor están puestos en sus fieles, </a:t>
            </a:r>
            <a:endParaRPr/>
          </a:p>
          <a:p>
            <a:pPr marL="521208" marR="0" lvl="1" indent="-228600" algn="l" rtl="0">
              <a:lnSpc>
                <a:spcPct val="110000"/>
              </a:lnSpc>
              <a:spcBef>
                <a:spcPts val="600"/>
              </a:spcBef>
              <a:spcAft>
                <a:spcPts val="0"/>
              </a:spcAft>
              <a:buClr>
                <a:schemeClr val="accent4"/>
              </a:buClr>
              <a:buSzPts val="2080"/>
              <a:buFont typeface="Noto Sans Symbols"/>
              <a:buNone/>
            </a:pPr>
            <a:r>
              <a:rPr lang="es-ES" sz="2600" b="0" i="0" u="none" strike="noStrike" cap="none">
                <a:solidFill>
                  <a:srgbClr val="8A0B08"/>
                </a:solidFill>
                <a:latin typeface="Calibri"/>
                <a:ea typeface="Calibri"/>
                <a:cs typeface="Calibri"/>
                <a:sym typeface="Calibri"/>
              </a:rPr>
              <a:t>en los que esperan su misericordia,</a:t>
            </a:r>
            <a:endParaRPr/>
          </a:p>
          <a:p>
            <a:pPr marL="521208" marR="0" lvl="1" indent="-228600" algn="l" rtl="0">
              <a:lnSpc>
                <a:spcPct val="110000"/>
              </a:lnSpc>
              <a:spcBef>
                <a:spcPts val="600"/>
              </a:spcBef>
              <a:spcAft>
                <a:spcPts val="0"/>
              </a:spcAft>
              <a:buClr>
                <a:schemeClr val="accent4"/>
              </a:buClr>
              <a:buSzPts val="2080"/>
              <a:buFont typeface="Noto Sans Symbols"/>
              <a:buNone/>
            </a:pPr>
            <a:r>
              <a:rPr lang="es-ES" sz="2600" b="0" i="0" u="none" strike="noStrike" cap="none">
                <a:solidFill>
                  <a:srgbClr val="8A0B08"/>
                </a:solidFill>
                <a:latin typeface="Calibri"/>
                <a:ea typeface="Calibri"/>
                <a:cs typeface="Calibri"/>
                <a:sym typeface="Calibri"/>
              </a:rPr>
              <a:t>para librar sus vidas de la muerte</a:t>
            </a:r>
            <a:endParaRPr/>
          </a:p>
          <a:p>
            <a:pPr marL="521208" marR="0" lvl="1" indent="-228600" algn="l" rtl="0">
              <a:lnSpc>
                <a:spcPct val="110000"/>
              </a:lnSpc>
              <a:spcBef>
                <a:spcPts val="600"/>
              </a:spcBef>
              <a:spcAft>
                <a:spcPts val="0"/>
              </a:spcAft>
              <a:buClr>
                <a:schemeClr val="accent4"/>
              </a:buClr>
              <a:buSzPts val="2080"/>
              <a:buFont typeface="Noto Sans Symbols"/>
              <a:buNone/>
            </a:pPr>
            <a:r>
              <a:rPr lang="es-ES" sz="2600" b="0" i="0" u="none" strike="noStrike" cap="none">
                <a:solidFill>
                  <a:srgbClr val="8A0B08"/>
                </a:solidFill>
                <a:latin typeface="Calibri"/>
                <a:ea typeface="Calibri"/>
                <a:cs typeface="Calibri"/>
                <a:sym typeface="Calibri"/>
              </a:rPr>
              <a:t>y reanimarlos en tiempo de hambre.</a:t>
            </a:r>
            <a:endParaRPr/>
          </a:p>
          <a:p>
            <a:pPr marL="274320" marR="0" lvl="0" indent="-274320" algn="l" rtl="0">
              <a:lnSpc>
                <a:spcPct val="110000"/>
              </a:lnSpc>
              <a:spcBef>
                <a:spcPts val="600"/>
              </a:spcBef>
              <a:spcAft>
                <a:spcPts val="0"/>
              </a:spcAft>
              <a:buClr>
                <a:schemeClr val="dk2"/>
              </a:buClr>
              <a:buSzPts val="1898"/>
              <a:buFont typeface="Noto Sans Symbols"/>
              <a:buNone/>
            </a:pPr>
            <a:endParaRPr sz="2600" b="0" i="0" u="none" strike="noStrike" cap="none">
              <a:solidFill>
                <a:srgbClr val="8A0B08"/>
              </a:solidFill>
              <a:latin typeface="Calibri"/>
              <a:ea typeface="Calibri"/>
              <a:cs typeface="Calibri"/>
              <a:sym typeface="Calibri"/>
            </a:endParaRPr>
          </a:p>
          <a:p>
            <a:pPr marL="274320" marR="0" lvl="0" indent="-153797" algn="l" rtl="0">
              <a:lnSpc>
                <a:spcPct val="110000"/>
              </a:lnSpc>
              <a:spcBef>
                <a:spcPts val="600"/>
              </a:spcBef>
              <a:spcAft>
                <a:spcPts val="0"/>
              </a:spcAft>
              <a:buClr>
                <a:schemeClr val="dk2"/>
              </a:buClr>
              <a:buSzPts val="1898"/>
              <a:buFont typeface="Noto Sans Symbols"/>
              <a:buNone/>
            </a:pPr>
            <a:endParaRPr sz="2600" b="0" i="0" u="none" strike="noStrike" cap="none">
              <a:solidFill>
                <a:srgbClr val="8A0B08"/>
              </a:solidFill>
              <a:latin typeface="Calibri"/>
              <a:ea typeface="Calibri"/>
              <a:cs typeface="Calibri"/>
              <a:sym typeface="Calibri"/>
            </a:endParaRPr>
          </a:p>
        </p:txBody>
      </p:sp>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a:spLocks noGrp="1"/>
          </p:cNvSpPr>
          <p:nvPr>
            <p:ph type="title"/>
          </p:nvPr>
        </p:nvSpPr>
        <p:spPr>
          <a:xfrm>
            <a:off x="457200" y="320040"/>
            <a:ext cx="7239000" cy="1143000"/>
          </a:xfrm>
          <a:prstGeom prst="roundRect">
            <a:avLst>
              <a:gd name="adj" fmla="val 16667"/>
            </a:avLst>
          </a:prstGeom>
          <a:gradFill>
            <a:gsLst>
              <a:gs pos="0">
                <a:srgbClr val="F8E9FB"/>
              </a:gs>
              <a:gs pos="49000">
                <a:srgbClr val="E1B7ED"/>
              </a:gs>
              <a:gs pos="49100">
                <a:srgbClr val="D5A5E1"/>
              </a:gs>
              <a:gs pos="92000">
                <a:srgbClr val="E1B7ED"/>
              </a:gs>
              <a:gs pos="100000">
                <a:srgbClr val="E5C3EF"/>
              </a:gs>
            </a:gsLst>
            <a:lin ang="5400000" scaled="0"/>
          </a:gradFill>
          <a:ln w="38100" cap="flat" cmpd="sng">
            <a:solidFill>
              <a:srgbClr val="70377D"/>
            </a:solidFill>
            <a:prstDash val="solid"/>
            <a:round/>
            <a:headEnd type="none" w="med" len="med"/>
            <a:tailEnd type="none" w="med" len="med"/>
          </a:ln>
          <a:effectLst>
            <a:outerShdw blurRad="50800" dist="25000" dir="5400000" rotWithShape="0">
              <a:srgbClr val="000000"/>
            </a:outerShdw>
          </a:effectLst>
        </p:spPr>
        <p:txBody>
          <a:bodyPr spcFirstLastPara="1" wrap="square" lIns="45700" tIns="0" rIns="45700" bIns="0" anchor="ctr" anchorCtr="0">
            <a:noAutofit/>
          </a:bodyPr>
          <a:lstStyle/>
          <a:p>
            <a:pPr marL="0" marR="0" lvl="0" indent="0" algn="l" rtl="0">
              <a:spcBef>
                <a:spcPts val="0"/>
              </a:spcBef>
              <a:spcAft>
                <a:spcPts val="0"/>
              </a:spcAft>
              <a:buClr>
                <a:srgbClr val="8A0B08"/>
              </a:buClr>
              <a:buSzPts val="3200"/>
              <a:buFont typeface="Calibri"/>
              <a:buNone/>
            </a:pPr>
            <a:r>
              <a:rPr lang="es-ES" sz="3200" b="1" i="1" u="none" strike="noStrike" cap="none">
                <a:solidFill>
                  <a:srgbClr val="8A0B08"/>
                </a:solidFill>
                <a:latin typeface="Calibri"/>
                <a:ea typeface="Calibri"/>
                <a:cs typeface="Calibri"/>
                <a:sym typeface="Calibri"/>
              </a:rPr>
              <a:t>1. Oración</a:t>
            </a:r>
            <a:endParaRPr/>
          </a:p>
        </p:txBody>
      </p:sp>
      <p:sp>
        <p:nvSpPr>
          <p:cNvPr id="139" name="Shape 139"/>
          <p:cNvSpPr txBox="1">
            <a:spLocks noGrp="1"/>
          </p:cNvSpPr>
          <p:nvPr>
            <p:ph type="body" idx="1"/>
          </p:nvPr>
        </p:nvSpPr>
        <p:spPr>
          <a:xfrm>
            <a:off x="457200" y="1609416"/>
            <a:ext cx="7239000" cy="4846320"/>
          </a:xfrm>
          <a:prstGeom prst="rect">
            <a:avLst/>
          </a:prstGeom>
          <a:noFill/>
          <a:ln>
            <a:noFill/>
          </a:ln>
        </p:spPr>
        <p:txBody>
          <a:bodyPr spcFirstLastPara="1" wrap="square" lIns="91425" tIns="45700" rIns="91425" bIns="45700" anchor="t" anchorCtr="0">
            <a:noAutofit/>
          </a:bodyPr>
          <a:lstStyle/>
          <a:p>
            <a:pPr marL="274320" marR="0" lvl="0" indent="-274320" algn="l" rtl="0">
              <a:lnSpc>
                <a:spcPct val="120000"/>
              </a:lnSpc>
              <a:spcBef>
                <a:spcPts val="0"/>
              </a:spcBef>
              <a:spcAft>
                <a:spcPts val="0"/>
              </a:spcAft>
              <a:buClr>
                <a:schemeClr val="dk2"/>
              </a:buClr>
              <a:buSzPts val="1898"/>
              <a:buFont typeface="Noto Sans Symbols"/>
              <a:buNone/>
            </a:pPr>
            <a:r>
              <a:rPr lang="es-ES" sz="2600" b="0" i="0" u="none" strike="noStrike" cap="none">
                <a:solidFill>
                  <a:srgbClr val="8A0B08"/>
                </a:solidFill>
                <a:latin typeface="Calibri"/>
                <a:ea typeface="Calibri"/>
                <a:cs typeface="Calibri"/>
                <a:sym typeface="Calibri"/>
              </a:rPr>
              <a:t>Nosotros aguardamos al Señor:</a:t>
            </a:r>
            <a:endParaRPr/>
          </a:p>
          <a:p>
            <a:pPr marL="521208" marR="0" lvl="1" indent="-228600" algn="l" rtl="0">
              <a:lnSpc>
                <a:spcPct val="120000"/>
              </a:lnSpc>
              <a:spcBef>
                <a:spcPts val="600"/>
              </a:spcBef>
              <a:spcAft>
                <a:spcPts val="0"/>
              </a:spcAft>
              <a:buClr>
                <a:schemeClr val="accent4"/>
              </a:buClr>
              <a:buSzPts val="2080"/>
              <a:buFont typeface="Noto Sans Symbols"/>
              <a:buNone/>
            </a:pPr>
            <a:r>
              <a:rPr lang="es-ES">
                <a:solidFill>
                  <a:srgbClr val="8A0B08"/>
                </a:solidFill>
              </a:rPr>
              <a:t>É</a:t>
            </a:r>
            <a:r>
              <a:rPr lang="es-ES" sz="2600" b="0" i="0" u="none" strike="noStrike" cap="none">
                <a:solidFill>
                  <a:srgbClr val="8A0B08"/>
                </a:solidFill>
                <a:latin typeface="Calibri"/>
                <a:ea typeface="Calibri"/>
                <a:cs typeface="Calibri"/>
                <a:sym typeface="Calibri"/>
              </a:rPr>
              <a:t>l es nuestro auxilio y escudo;</a:t>
            </a:r>
            <a:endParaRPr/>
          </a:p>
          <a:p>
            <a:pPr marL="521208" marR="0" lvl="1" indent="-228600" algn="l" rtl="0">
              <a:lnSpc>
                <a:spcPct val="120000"/>
              </a:lnSpc>
              <a:spcBef>
                <a:spcPts val="600"/>
              </a:spcBef>
              <a:spcAft>
                <a:spcPts val="0"/>
              </a:spcAft>
              <a:buClr>
                <a:schemeClr val="accent4"/>
              </a:buClr>
              <a:buSzPts val="2080"/>
              <a:buFont typeface="Noto Sans Symbols"/>
              <a:buNone/>
            </a:pPr>
            <a:r>
              <a:rPr lang="es-ES" sz="2600" b="0" i="0" u="none" strike="noStrike" cap="none">
                <a:solidFill>
                  <a:srgbClr val="8A0B08"/>
                </a:solidFill>
                <a:latin typeface="Calibri"/>
                <a:ea typeface="Calibri"/>
                <a:cs typeface="Calibri"/>
                <a:sym typeface="Calibri"/>
              </a:rPr>
              <a:t>con </a:t>
            </a:r>
            <a:r>
              <a:rPr lang="es-ES">
                <a:solidFill>
                  <a:srgbClr val="8A0B08"/>
                </a:solidFill>
              </a:rPr>
              <a:t>É</a:t>
            </a:r>
            <a:r>
              <a:rPr lang="es-ES" sz="2600" b="0" i="0" u="none" strike="noStrike" cap="none">
                <a:solidFill>
                  <a:srgbClr val="8A0B08"/>
                </a:solidFill>
                <a:latin typeface="Calibri"/>
                <a:ea typeface="Calibri"/>
                <a:cs typeface="Calibri"/>
                <a:sym typeface="Calibri"/>
              </a:rPr>
              <a:t>l se alegra nuestro corazón,</a:t>
            </a:r>
            <a:endParaRPr/>
          </a:p>
          <a:p>
            <a:pPr marL="521208" marR="0" lvl="1" indent="-228600" algn="l" rtl="0">
              <a:lnSpc>
                <a:spcPct val="120000"/>
              </a:lnSpc>
              <a:spcBef>
                <a:spcPts val="600"/>
              </a:spcBef>
              <a:spcAft>
                <a:spcPts val="0"/>
              </a:spcAft>
              <a:buClr>
                <a:schemeClr val="accent4"/>
              </a:buClr>
              <a:buSzPts val="2080"/>
              <a:buFont typeface="Noto Sans Symbols"/>
              <a:buNone/>
            </a:pPr>
            <a:r>
              <a:rPr lang="es-ES" sz="2600" b="0" i="0" u="none" strike="noStrike" cap="none">
                <a:solidFill>
                  <a:srgbClr val="8A0B08"/>
                </a:solidFill>
                <a:latin typeface="Calibri"/>
                <a:ea typeface="Calibri"/>
                <a:cs typeface="Calibri"/>
                <a:sym typeface="Calibri"/>
              </a:rPr>
              <a:t>en su santo nombre confiamos.</a:t>
            </a:r>
            <a:endParaRPr/>
          </a:p>
          <a:p>
            <a:pPr marL="274320" marR="0" lvl="0" indent="-153797" algn="l" rtl="0">
              <a:lnSpc>
                <a:spcPct val="120000"/>
              </a:lnSpc>
              <a:spcBef>
                <a:spcPts val="600"/>
              </a:spcBef>
              <a:spcAft>
                <a:spcPts val="0"/>
              </a:spcAft>
              <a:buClr>
                <a:schemeClr val="dk2"/>
              </a:buClr>
              <a:buSzPts val="1898"/>
              <a:buFont typeface="Noto Sans Symbols"/>
              <a:buNone/>
            </a:pPr>
            <a:endParaRPr sz="2600" b="0" i="0" u="none" strike="noStrike" cap="none">
              <a:solidFill>
                <a:srgbClr val="8A0B08"/>
              </a:solidFill>
              <a:latin typeface="Calibri"/>
              <a:ea typeface="Calibri"/>
              <a:cs typeface="Calibri"/>
              <a:sym typeface="Calibri"/>
            </a:endParaRPr>
          </a:p>
          <a:p>
            <a:pPr marL="274320" marR="0" lvl="0" indent="-274320" algn="l" rtl="0">
              <a:lnSpc>
                <a:spcPct val="120000"/>
              </a:lnSpc>
              <a:spcBef>
                <a:spcPts val="600"/>
              </a:spcBef>
              <a:spcAft>
                <a:spcPts val="0"/>
              </a:spcAft>
              <a:buClr>
                <a:schemeClr val="dk2"/>
              </a:buClr>
              <a:buSzPts val="1898"/>
              <a:buFont typeface="Noto Sans Symbols"/>
              <a:buNone/>
            </a:pPr>
            <a:r>
              <a:rPr lang="es-ES" sz="2600" b="0" i="0" u="none" strike="noStrike" cap="none">
                <a:solidFill>
                  <a:srgbClr val="8A0B08"/>
                </a:solidFill>
                <a:latin typeface="Calibri"/>
                <a:ea typeface="Calibri"/>
                <a:cs typeface="Calibri"/>
                <a:sym typeface="Calibri"/>
              </a:rPr>
              <a:t>Que tu misericordia, Señor, venga sobre nosotros,</a:t>
            </a:r>
            <a:endParaRPr/>
          </a:p>
          <a:p>
            <a:pPr marL="521208" marR="0" lvl="1" indent="-228600" algn="l" rtl="0">
              <a:lnSpc>
                <a:spcPct val="120000"/>
              </a:lnSpc>
              <a:spcBef>
                <a:spcPts val="600"/>
              </a:spcBef>
              <a:spcAft>
                <a:spcPts val="0"/>
              </a:spcAft>
              <a:buClr>
                <a:schemeClr val="accent4"/>
              </a:buClr>
              <a:buSzPts val="2080"/>
              <a:buFont typeface="Noto Sans Symbols"/>
              <a:buNone/>
            </a:pPr>
            <a:r>
              <a:rPr lang="es-ES" sz="2600" b="0" i="0" u="none" strike="noStrike" cap="none">
                <a:solidFill>
                  <a:srgbClr val="8A0B08"/>
                </a:solidFill>
                <a:latin typeface="Calibri"/>
                <a:ea typeface="Calibri"/>
                <a:cs typeface="Calibri"/>
                <a:sym typeface="Calibri"/>
              </a:rPr>
              <a:t>como lo esperamos de ti.</a:t>
            </a:r>
            <a:endParaRPr/>
          </a:p>
          <a:p>
            <a:pPr marL="274320" marR="0" lvl="0" indent="-153797" algn="l" rtl="0">
              <a:lnSpc>
                <a:spcPct val="120000"/>
              </a:lnSpc>
              <a:spcBef>
                <a:spcPts val="600"/>
              </a:spcBef>
              <a:spcAft>
                <a:spcPts val="0"/>
              </a:spcAft>
              <a:buClr>
                <a:schemeClr val="dk2"/>
              </a:buClr>
              <a:buSzPts val="1898"/>
              <a:buFont typeface="Noto Sans Symbols"/>
              <a:buNone/>
            </a:pPr>
            <a:endParaRPr sz="2600" b="0" i="0" u="none" strike="noStrike" cap="none">
              <a:solidFill>
                <a:srgbClr val="8A0B08"/>
              </a:solidFill>
              <a:latin typeface="Calibri"/>
              <a:ea typeface="Calibri"/>
              <a:cs typeface="Calibri"/>
              <a:sym typeface="Calibri"/>
            </a:endParaRPr>
          </a:p>
          <a:p>
            <a:pPr marL="274320" marR="0" lvl="0" indent="-153797" algn="l" rtl="0">
              <a:lnSpc>
                <a:spcPct val="120000"/>
              </a:lnSpc>
              <a:spcBef>
                <a:spcPts val="600"/>
              </a:spcBef>
              <a:spcAft>
                <a:spcPts val="0"/>
              </a:spcAft>
              <a:buClr>
                <a:schemeClr val="dk2"/>
              </a:buClr>
              <a:buSzPts val="1898"/>
              <a:buFont typeface="Noto Sans Symbols"/>
              <a:buNone/>
            </a:pPr>
            <a:endParaRPr sz="2600" b="0" i="0" u="none" strike="noStrike" cap="none">
              <a:solidFill>
                <a:srgbClr val="8A0B08"/>
              </a:solidFill>
              <a:latin typeface="Calibri"/>
              <a:ea typeface="Calibri"/>
              <a:cs typeface="Calibri"/>
              <a:sym typeface="Calibri"/>
            </a:endParaRPr>
          </a:p>
        </p:txBody>
      </p:sp>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a:spLocks noGrp="1"/>
          </p:cNvSpPr>
          <p:nvPr>
            <p:ph type="title"/>
          </p:nvPr>
        </p:nvSpPr>
        <p:spPr>
          <a:xfrm>
            <a:off x="457200" y="320040"/>
            <a:ext cx="7239000" cy="1143000"/>
          </a:xfrm>
          <a:prstGeom prst="roundRect">
            <a:avLst>
              <a:gd name="adj" fmla="val 16667"/>
            </a:avLst>
          </a:prstGeom>
          <a:gradFill>
            <a:gsLst>
              <a:gs pos="0">
                <a:srgbClr val="F8E9FB"/>
              </a:gs>
              <a:gs pos="49000">
                <a:srgbClr val="E1B7ED"/>
              </a:gs>
              <a:gs pos="49100">
                <a:srgbClr val="D5A5E1"/>
              </a:gs>
              <a:gs pos="92000">
                <a:srgbClr val="E1B7ED"/>
              </a:gs>
              <a:gs pos="100000">
                <a:srgbClr val="E5C3EF"/>
              </a:gs>
            </a:gsLst>
            <a:lin ang="5400000" scaled="0"/>
          </a:gradFill>
          <a:ln w="38100" cap="flat" cmpd="sng">
            <a:solidFill>
              <a:srgbClr val="70377D"/>
            </a:solidFill>
            <a:prstDash val="solid"/>
            <a:round/>
            <a:headEnd type="none" w="med" len="med"/>
            <a:tailEnd type="none" w="med" len="med"/>
          </a:ln>
          <a:effectLst>
            <a:outerShdw blurRad="50800" dist="25000" dir="5400000" rotWithShape="0">
              <a:srgbClr val="000000"/>
            </a:outerShdw>
          </a:effectLst>
        </p:spPr>
        <p:txBody>
          <a:bodyPr spcFirstLastPara="1" wrap="square" lIns="45700" tIns="0" rIns="45700" bIns="0" anchor="ctr" anchorCtr="0">
            <a:noAutofit/>
          </a:bodyPr>
          <a:lstStyle/>
          <a:p>
            <a:pPr marL="0" marR="0" lvl="0" indent="0" algn="l" rtl="0">
              <a:spcBef>
                <a:spcPts val="0"/>
              </a:spcBef>
              <a:spcAft>
                <a:spcPts val="0"/>
              </a:spcAft>
              <a:buClr>
                <a:srgbClr val="8A0B08"/>
              </a:buClr>
              <a:buSzPts val="3200"/>
              <a:buFont typeface="Calibri"/>
              <a:buNone/>
            </a:pPr>
            <a:r>
              <a:rPr lang="es-ES" sz="3200" b="1" i="1" u="none" strike="noStrike" cap="none">
                <a:solidFill>
                  <a:srgbClr val="8A0B08"/>
                </a:solidFill>
                <a:latin typeface="Calibri"/>
                <a:ea typeface="Calibri"/>
                <a:cs typeface="Calibri"/>
                <a:sym typeface="Calibri"/>
              </a:rPr>
              <a:t>1. Oración</a:t>
            </a:r>
            <a:endParaRPr/>
          </a:p>
        </p:txBody>
      </p:sp>
      <p:sp>
        <p:nvSpPr>
          <p:cNvPr id="145" name="Shape 145"/>
          <p:cNvSpPr txBox="1">
            <a:spLocks noGrp="1"/>
          </p:cNvSpPr>
          <p:nvPr>
            <p:ph type="body" idx="1"/>
          </p:nvPr>
        </p:nvSpPr>
        <p:spPr>
          <a:xfrm>
            <a:off x="457200" y="1609416"/>
            <a:ext cx="7239000" cy="4846320"/>
          </a:xfrm>
          <a:prstGeom prst="rect">
            <a:avLst/>
          </a:prstGeom>
          <a:noFill/>
          <a:ln>
            <a:noFill/>
          </a:ln>
        </p:spPr>
        <p:txBody>
          <a:bodyPr spcFirstLastPara="1" wrap="square" lIns="91425" tIns="45700" rIns="91425" bIns="45700" anchor="t" anchorCtr="0">
            <a:noAutofit/>
          </a:bodyPr>
          <a:lstStyle/>
          <a:p>
            <a:pPr marL="274320" marR="0" lvl="0" indent="-274320" algn="l" rtl="0">
              <a:lnSpc>
                <a:spcPct val="120000"/>
              </a:lnSpc>
              <a:spcBef>
                <a:spcPts val="0"/>
              </a:spcBef>
              <a:spcAft>
                <a:spcPts val="0"/>
              </a:spcAft>
              <a:buClr>
                <a:schemeClr val="dk2"/>
              </a:buClr>
              <a:buSzPts val="1898"/>
              <a:buFont typeface="Noto Sans Symbols"/>
              <a:buNone/>
            </a:pPr>
            <a:r>
              <a:rPr lang="es-ES" sz="2600" b="0" i="0" u="none" strike="noStrike" cap="none">
                <a:solidFill>
                  <a:srgbClr val="8A0B08"/>
                </a:solidFill>
                <a:latin typeface="Calibri"/>
                <a:ea typeface="Calibri"/>
                <a:cs typeface="Calibri"/>
                <a:sym typeface="Calibri"/>
              </a:rPr>
              <a:t>Gloria al Padre</a:t>
            </a:r>
            <a:r>
              <a:rPr lang="es-ES">
                <a:solidFill>
                  <a:srgbClr val="8A0B08"/>
                </a:solidFill>
              </a:rPr>
              <a:t> y</a:t>
            </a:r>
            <a:r>
              <a:rPr lang="es-ES" sz="2600" b="0" i="0" u="none" strike="noStrike" cap="none">
                <a:solidFill>
                  <a:srgbClr val="8A0B08"/>
                </a:solidFill>
                <a:latin typeface="Calibri"/>
                <a:ea typeface="Calibri"/>
                <a:cs typeface="Calibri"/>
                <a:sym typeface="Calibri"/>
              </a:rPr>
              <a:t> al Hijo y al Espíritu Santo, </a:t>
            </a:r>
            <a:endParaRPr/>
          </a:p>
          <a:p>
            <a:pPr marL="274320" marR="0" lvl="0" indent="-274320" algn="l" rtl="0">
              <a:lnSpc>
                <a:spcPct val="120000"/>
              </a:lnSpc>
              <a:spcBef>
                <a:spcPts val="600"/>
              </a:spcBef>
              <a:spcAft>
                <a:spcPts val="0"/>
              </a:spcAft>
              <a:buClr>
                <a:schemeClr val="dk2"/>
              </a:buClr>
              <a:buSzPts val="1898"/>
              <a:buFont typeface="Noto Sans Symbols"/>
              <a:buNone/>
            </a:pPr>
            <a:r>
              <a:rPr lang="es-ES" sz="2600" b="0" i="0" u="none" strike="noStrike" cap="none">
                <a:solidFill>
                  <a:srgbClr val="8A0B08"/>
                </a:solidFill>
                <a:latin typeface="Calibri"/>
                <a:ea typeface="Calibri"/>
                <a:cs typeface="Calibri"/>
                <a:sym typeface="Calibri"/>
              </a:rPr>
              <a:t>como era en </a:t>
            </a:r>
            <a:r>
              <a:rPr lang="es-ES">
                <a:solidFill>
                  <a:srgbClr val="8A0B08"/>
                </a:solidFill>
              </a:rPr>
              <a:t>el</a:t>
            </a:r>
            <a:r>
              <a:rPr lang="es-ES" sz="2600" b="0" i="0" u="none" strike="noStrike" cap="none">
                <a:solidFill>
                  <a:srgbClr val="8A0B08"/>
                </a:solidFill>
                <a:latin typeface="Calibri"/>
                <a:ea typeface="Calibri"/>
                <a:cs typeface="Calibri"/>
                <a:sym typeface="Calibri"/>
              </a:rPr>
              <a:t> principio, ahora y siempre, </a:t>
            </a:r>
            <a:endParaRPr/>
          </a:p>
          <a:p>
            <a:pPr marL="274320" marR="0" lvl="0" indent="-274320" algn="l" rtl="0">
              <a:lnSpc>
                <a:spcPct val="120000"/>
              </a:lnSpc>
              <a:spcBef>
                <a:spcPts val="600"/>
              </a:spcBef>
              <a:spcAft>
                <a:spcPts val="0"/>
              </a:spcAft>
              <a:buClr>
                <a:schemeClr val="dk2"/>
              </a:buClr>
              <a:buSzPts val="1898"/>
              <a:buFont typeface="Noto Sans Symbols"/>
              <a:buNone/>
            </a:pPr>
            <a:r>
              <a:rPr lang="es-ES" sz="2600" b="0" i="0" u="none" strike="noStrike" cap="none">
                <a:solidFill>
                  <a:srgbClr val="8A0B08"/>
                </a:solidFill>
                <a:latin typeface="Calibri"/>
                <a:ea typeface="Calibri"/>
                <a:cs typeface="Calibri"/>
                <a:sym typeface="Calibri"/>
              </a:rPr>
              <a:t>por los siglos de los siglos. Amén. </a:t>
            </a:r>
            <a:endParaRPr/>
          </a:p>
          <a:p>
            <a:pPr marL="274320" marR="0" lvl="0" indent="-274320" algn="l" rtl="0">
              <a:lnSpc>
                <a:spcPct val="120000"/>
              </a:lnSpc>
              <a:spcBef>
                <a:spcPts val="600"/>
              </a:spcBef>
              <a:spcAft>
                <a:spcPts val="0"/>
              </a:spcAft>
              <a:buClr>
                <a:schemeClr val="dk2"/>
              </a:buClr>
              <a:buSzPts val="1898"/>
              <a:buFont typeface="Noto Sans Symbols"/>
              <a:buNone/>
            </a:pPr>
            <a:endParaRPr sz="2600" b="0" i="0" u="none" strike="noStrike" cap="none">
              <a:solidFill>
                <a:srgbClr val="8A0B08"/>
              </a:solidFill>
              <a:latin typeface="Calibri"/>
              <a:ea typeface="Calibri"/>
              <a:cs typeface="Calibri"/>
              <a:sym typeface="Calibri"/>
            </a:endParaRPr>
          </a:p>
          <a:p>
            <a:pPr marL="274320" marR="0" lvl="0" indent="-274320" algn="l" rtl="0">
              <a:lnSpc>
                <a:spcPct val="120000"/>
              </a:lnSpc>
              <a:spcBef>
                <a:spcPts val="600"/>
              </a:spcBef>
              <a:spcAft>
                <a:spcPts val="0"/>
              </a:spcAft>
              <a:buClr>
                <a:schemeClr val="dk2"/>
              </a:buClr>
              <a:buSzPts val="1898"/>
              <a:buFont typeface="Noto Sans Symbols"/>
              <a:buNone/>
            </a:pPr>
            <a:r>
              <a:rPr lang="es-ES" sz="2600" b="0" i="0" u="none" strike="noStrike" cap="none">
                <a:solidFill>
                  <a:srgbClr val="FF0000"/>
                </a:solidFill>
                <a:latin typeface="Calibri"/>
                <a:ea typeface="Calibri"/>
                <a:cs typeface="Calibri"/>
                <a:sym typeface="Calibri"/>
              </a:rPr>
              <a:t>Ant</a:t>
            </a:r>
            <a:r>
              <a:rPr lang="es-ES" sz="2600" b="0" i="0" u="none" strike="noStrike" cap="none">
                <a:solidFill>
                  <a:srgbClr val="8A0B08"/>
                </a:solidFill>
                <a:latin typeface="Calibri"/>
                <a:ea typeface="Calibri"/>
                <a:cs typeface="Calibri"/>
                <a:sym typeface="Calibri"/>
              </a:rPr>
              <a:t>.: </a:t>
            </a:r>
            <a:r>
              <a:rPr lang="es-ES" sz="2600" b="1" i="0" u="none" strike="noStrike" cap="none">
                <a:solidFill>
                  <a:srgbClr val="8A0B08"/>
                </a:solidFill>
                <a:latin typeface="Calibri"/>
                <a:ea typeface="Calibri"/>
                <a:cs typeface="Calibri"/>
                <a:sym typeface="Calibri"/>
              </a:rPr>
              <a:t>La misericordia del Señor cada día cantaré</a:t>
            </a:r>
            <a:endParaRPr/>
          </a:p>
        </p:txBody>
      </p:sp>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a:spLocks noGrp="1"/>
          </p:cNvSpPr>
          <p:nvPr>
            <p:ph type="title"/>
          </p:nvPr>
        </p:nvSpPr>
        <p:spPr>
          <a:xfrm>
            <a:off x="457200" y="320040"/>
            <a:ext cx="7239000" cy="1143000"/>
          </a:xfrm>
          <a:prstGeom prst="roundRect">
            <a:avLst>
              <a:gd name="adj" fmla="val 16667"/>
            </a:avLst>
          </a:prstGeom>
          <a:gradFill>
            <a:gsLst>
              <a:gs pos="0">
                <a:srgbClr val="F8E9FB"/>
              </a:gs>
              <a:gs pos="49000">
                <a:srgbClr val="E1B7ED"/>
              </a:gs>
              <a:gs pos="49100">
                <a:srgbClr val="D5A5E1"/>
              </a:gs>
              <a:gs pos="92000">
                <a:srgbClr val="E1B7ED"/>
              </a:gs>
              <a:gs pos="100000">
                <a:srgbClr val="E5C3EF"/>
              </a:gs>
            </a:gsLst>
            <a:lin ang="5400000" scaled="0"/>
          </a:gradFill>
          <a:ln w="38100" cap="flat" cmpd="sng">
            <a:solidFill>
              <a:srgbClr val="70377D"/>
            </a:solidFill>
            <a:prstDash val="solid"/>
            <a:round/>
            <a:headEnd type="none" w="med" len="med"/>
            <a:tailEnd type="none" w="med" len="med"/>
          </a:ln>
          <a:effectLst>
            <a:outerShdw blurRad="50800" dist="25000" dir="5400000" rotWithShape="0">
              <a:srgbClr val="000000"/>
            </a:outerShdw>
          </a:effectLst>
        </p:spPr>
        <p:txBody>
          <a:bodyPr spcFirstLastPara="1" wrap="square" lIns="45700" tIns="0" rIns="45700" bIns="0" anchor="ctr" anchorCtr="0">
            <a:noAutofit/>
          </a:bodyPr>
          <a:lstStyle/>
          <a:p>
            <a:pPr marL="360363" marR="0" lvl="0" indent="-360363" algn="l" rtl="0">
              <a:spcBef>
                <a:spcPts val="0"/>
              </a:spcBef>
              <a:spcAft>
                <a:spcPts val="0"/>
              </a:spcAft>
              <a:buClr>
                <a:srgbClr val="8A0B08"/>
              </a:buClr>
              <a:buSzPts val="3200"/>
              <a:buFont typeface="Calibri"/>
              <a:buNone/>
            </a:pPr>
            <a:r>
              <a:rPr lang="es-ES" sz="3200" b="1" i="1" u="none" strike="noStrike" cap="none">
                <a:solidFill>
                  <a:srgbClr val="8A0B08"/>
                </a:solidFill>
                <a:latin typeface="Calibri"/>
                <a:ea typeface="Calibri"/>
                <a:cs typeface="Calibri"/>
                <a:sym typeface="Calibri"/>
              </a:rPr>
              <a:t>2. Informe correspondiente al núcleo 6º del PDE</a:t>
            </a:r>
            <a:endParaRPr/>
          </a:p>
        </p:txBody>
      </p:sp>
      <p:pic>
        <p:nvPicPr>
          <p:cNvPr id="151" name="Shape 151" descr="Encarnación del Señor.jpg"/>
          <p:cNvPicPr preferRelativeResize="0"/>
          <p:nvPr/>
        </p:nvPicPr>
        <p:blipFill rotWithShape="1">
          <a:blip r:embed="rId3">
            <a:alphaModFix/>
          </a:blip>
          <a:srcRect l="23224" t="16400" b="12200"/>
          <a:stretch/>
        </p:blipFill>
        <p:spPr>
          <a:xfrm>
            <a:off x="500034" y="1641047"/>
            <a:ext cx="7143800" cy="4982703"/>
          </a:xfrm>
          <a:prstGeom prst="rect">
            <a:avLst/>
          </a:prstGeom>
          <a:noFill/>
          <a:ln>
            <a:noFill/>
          </a:ln>
        </p:spPr>
      </p:pic>
    </p:spTree>
  </p:cSld>
  <p:clrMapOvr>
    <a:masterClrMapping/>
  </p:clrMapOvr>
  <p:transition spd="med">
    <p:fade thruBlk="1"/>
  </p:transition>
</p:sld>
</file>

<file path=ppt/theme/theme1.xml><?xml version="1.0" encoding="utf-8"?>
<a:theme xmlns:a="http://schemas.openxmlformats.org/drawingml/2006/main" name="Opulento">
  <a:themeElements>
    <a:clrScheme name="Personalizado 1">
      <a:dk1>
        <a:srgbClr val="000000"/>
      </a:dk1>
      <a:lt1>
        <a:srgbClr val="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0070C0"/>
      </a:hlink>
      <a:folHlink>
        <a:srgbClr val="B23A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990</Words>
  <PresentationFormat>Presentación en pantalla (4:3)</PresentationFormat>
  <Paragraphs>189</Paragraphs>
  <Slides>29</Slides>
  <Notes>29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29</vt:i4>
      </vt:variant>
    </vt:vector>
  </HeadingPairs>
  <TitlesOfParts>
    <vt:vector size="35" baseType="lpstr">
      <vt:lpstr>Arial</vt:lpstr>
      <vt:lpstr>Tahoma</vt:lpstr>
      <vt:lpstr>Trebuchet MS</vt:lpstr>
      <vt:lpstr>Calibri</vt:lpstr>
      <vt:lpstr>Noto Sans Symbols</vt:lpstr>
      <vt:lpstr>Opulento</vt:lpstr>
      <vt:lpstr>ENCUENTRO  DE ANIMADORES  DE LOS GRUPOS DEL PDE</vt:lpstr>
      <vt:lpstr>1. Oración</vt:lpstr>
      <vt:lpstr>1. Oración</vt:lpstr>
      <vt:lpstr>1. Oración</vt:lpstr>
      <vt:lpstr>1. Oración</vt:lpstr>
      <vt:lpstr>1. Oración</vt:lpstr>
      <vt:lpstr>1. Oración</vt:lpstr>
      <vt:lpstr>1. Oración</vt:lpstr>
      <vt:lpstr>2. Informe correspondiente al núcleo 6º del PDE</vt:lpstr>
      <vt:lpstr>2. Informe correspondiente al núcleo 6º del PDE</vt:lpstr>
      <vt:lpstr>2. Informe correspondiente al núcleo 6º del PDE</vt:lpstr>
      <vt:lpstr>2. Informe correspondiente al núcleo 6º del PDE</vt:lpstr>
      <vt:lpstr>3. Actos finales  del Plan Diocesano de Evangelización – 9 de junio</vt:lpstr>
      <vt:lpstr>3.1. Programa actos finales del PDE</vt:lpstr>
      <vt:lpstr>3.1. Programa actos finales del PDE</vt:lpstr>
      <vt:lpstr>3.1. Programa actos finales del PDE</vt:lpstr>
      <vt:lpstr>3.1. Programa actos finales del PDE</vt:lpstr>
      <vt:lpstr>3.1. Programa actos finales del PDE</vt:lpstr>
      <vt:lpstr>3.1. Programa actos finales del PDE</vt:lpstr>
      <vt:lpstr>3.2. Comisiones de voluntarios</vt:lpstr>
      <vt:lpstr>a) Comisión para la exposición  del Santísimo: </vt:lpstr>
      <vt:lpstr>b) Comisión para las actividades lúdicas y actuaciones musicales de la tarde:</vt:lpstr>
      <vt:lpstr>c) Comisión Litúrgica:</vt:lpstr>
      <vt:lpstr>c) Comisión Litúrgica:</vt:lpstr>
      <vt:lpstr>c) Comisión Litúrgica:</vt:lpstr>
      <vt:lpstr>c) Comisión Litúrgica:</vt:lpstr>
      <vt:lpstr>c) Comisión Litúrgica:</vt:lpstr>
      <vt:lpstr>d) Comisión para la Verbena:</vt:lpstr>
      <vt:lpstr>Inscripción de voluntarios: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ENCUENTRO  DE ANIMADORES  DE LOS GRUPOS DEL PDE</dc:title>
  <dc:creator>GoyoA</dc:creator>
  <cp:lastModifiedBy>GoyoA</cp:lastModifiedBy>
  <cp:revision>1</cp:revision>
  <dcterms:modified xsi:type="dcterms:W3CDTF">2018-01-26T07:45:32Z</dcterms:modified>
</cp:coreProperties>
</file>